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2" r:id="rId3"/>
    <p:sldId id="337" r:id="rId4"/>
    <p:sldId id="317" r:id="rId5"/>
    <p:sldId id="334" r:id="rId6"/>
    <p:sldId id="333" r:id="rId7"/>
    <p:sldId id="33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F7898215-CCFC-41CA-80BB-B68C58987FF3}"/>
    <pc:docChg chg="addSld delSld modSld">
      <pc:chgData name="Alon Pinheiro" userId="68d1182545d76c74" providerId="LiveId" clId="{F7898215-CCFC-41CA-80BB-B68C58987FF3}" dt="2021-10-29T16:53:02.384" v="2" actId="47"/>
      <pc:docMkLst>
        <pc:docMk/>
      </pc:docMkLst>
      <pc:sldChg chg="new del">
        <pc:chgData name="Alon Pinheiro" userId="68d1182545d76c74" providerId="LiveId" clId="{F7898215-CCFC-41CA-80BB-B68C58987FF3}" dt="2021-10-29T16:53:02.384" v="2" actId="47"/>
        <pc:sldMkLst>
          <pc:docMk/>
          <pc:sldMk cId="305838676" sldId="256"/>
        </pc:sldMkLst>
      </pc:sldChg>
      <pc:sldChg chg="add">
        <pc:chgData name="Alon Pinheiro" userId="68d1182545d76c74" providerId="LiveId" clId="{F7898215-CCFC-41CA-80BB-B68C58987FF3}" dt="2021-10-29T16:52:59.961" v="1"/>
        <pc:sldMkLst>
          <pc:docMk/>
          <pc:sldMk cId="2221482601" sldId="317"/>
        </pc:sldMkLst>
      </pc:sldChg>
      <pc:sldChg chg="add">
        <pc:chgData name="Alon Pinheiro" userId="68d1182545d76c74" providerId="LiveId" clId="{F7898215-CCFC-41CA-80BB-B68C58987FF3}" dt="2021-10-29T16:52:59.961" v="1"/>
        <pc:sldMkLst>
          <pc:docMk/>
          <pc:sldMk cId="162602308" sldId="332"/>
        </pc:sldMkLst>
      </pc:sldChg>
      <pc:sldChg chg="add">
        <pc:chgData name="Alon Pinheiro" userId="68d1182545d76c74" providerId="LiveId" clId="{F7898215-CCFC-41CA-80BB-B68C58987FF3}" dt="2021-10-29T16:52:59.961" v="1"/>
        <pc:sldMkLst>
          <pc:docMk/>
          <pc:sldMk cId="1259532523" sldId="333"/>
        </pc:sldMkLst>
      </pc:sldChg>
      <pc:sldChg chg="add">
        <pc:chgData name="Alon Pinheiro" userId="68d1182545d76c74" providerId="LiveId" clId="{F7898215-CCFC-41CA-80BB-B68C58987FF3}" dt="2021-10-29T16:52:59.961" v="1"/>
        <pc:sldMkLst>
          <pc:docMk/>
          <pc:sldMk cId="1852843185" sldId="334"/>
        </pc:sldMkLst>
      </pc:sldChg>
      <pc:sldChg chg="add">
        <pc:chgData name="Alon Pinheiro" userId="68d1182545d76c74" providerId="LiveId" clId="{F7898215-CCFC-41CA-80BB-B68C58987FF3}" dt="2021-10-29T16:52:59.961" v="1"/>
        <pc:sldMkLst>
          <pc:docMk/>
          <pc:sldMk cId="1735225756" sldId="335"/>
        </pc:sldMkLst>
      </pc:sldChg>
      <pc:sldChg chg="add">
        <pc:chgData name="Alon Pinheiro" userId="68d1182545d76c74" providerId="LiveId" clId="{F7898215-CCFC-41CA-80BB-B68C58987FF3}" dt="2021-10-29T16:52:59.961" v="1"/>
        <pc:sldMkLst>
          <pc:docMk/>
          <pc:sldMk cId="2654128511" sldId="33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B73E5-9BD3-4E65-81BD-3AFB745C5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A59DC4-1378-488C-8C4E-CC7E56879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A08782-46BF-4A0A-9DF3-1F33749E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A9D4-29D6-4BFD-88B1-56DFD5E07E39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F9DFDE-8AFB-4720-A491-6F28E330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856FE9-E689-4C37-8084-00A6AA60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5342-9760-4571-88EE-68D55861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03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71B12-D2EF-41F5-8319-4A9ABE98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931929-CAD6-46E2-A274-97541C71D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E9C52-5E01-435E-A695-EB1E1A1C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A9D4-29D6-4BFD-88B1-56DFD5E07E39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DE8956-C2D7-4CDF-9D9F-C29C49A6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554605-E32E-43D8-A522-5F802DEE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5342-9760-4571-88EE-68D55861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2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452F65-2773-4020-BD13-E2F48D306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48579A-D24B-4735-9064-F7DF9E227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A52760-C1AD-44D1-A0FA-E3A5D99C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A9D4-29D6-4BFD-88B1-56DFD5E07E39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4D96DE-1AF2-4E45-9069-E5EBE6F4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2C6A1F-A781-40F9-B13B-04D9A607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5342-9760-4571-88EE-68D55861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14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CA8AF-D3E5-45A5-9DC9-F1F84C949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6DED36-3E09-4DA1-9B43-82C9EC58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045C27-CB74-4BF6-ABFF-C258225F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0E5A03-8A00-451D-A662-7093EC73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311E40-6C19-4940-8467-92A14395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10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6630D-DAA5-4EE8-B2B6-FC16A200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6EC0B-C614-4B17-BEA5-CC1EB081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247974-7183-40D9-AA3D-5A280D6A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85145-BF84-478F-9CC9-77F3722F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C0D93B-9BEE-4F9C-AA1F-DF7E0C8E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354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1455E-1302-4B45-8A5C-364E4EA8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62E1B3-A1C5-44AB-A2F5-C78F91BD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4D3F1E-FF6C-4617-9F7E-73D501EF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F4DBE-79E3-4818-8D88-BCFD0E18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338E16-040D-4806-AB0D-387F1018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963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2C89C-8C31-438D-BFE2-3C46F23B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F1683-53F8-4BDC-B698-79D62EE5D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ED6C3C-5809-4113-B0C7-96A865578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C28359-FCE6-4E65-8220-E02EFD99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CD34F0-4E83-4484-A5DF-7C7F6211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41DAEF-5B34-4F73-84D0-727C7DD7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513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DE8DE-95DF-47CB-A7EB-E703F591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8777B-0772-40F8-9F20-F02C0E897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8D31BE-EB70-4E81-9784-6F2C8DC29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1CAAF5-901C-4696-B4A4-1AC6DA494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B8C6CA-0CEC-452B-9599-CBF42BBAA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9445A7-D515-4CAA-9B0A-B5A71A98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9639F0-6F32-470D-A588-8AB9094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B79955-143C-492B-BC71-14E37EF7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101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DB65-DFCC-4CDB-9DD1-A365656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43F50D-63B0-4D89-8BB9-F68A061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45DC3-0285-404F-94E8-B388244E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526185-77A5-45DF-86A4-D3840D6B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204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6410E7-01D4-405E-852D-D00F9B33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9DF04B-C0AB-41CE-9BD6-E8F631BB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BF084E-41A5-4A99-8F10-FE537663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00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5546A-6F88-410C-A844-EE10E027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8A5F9-AF7E-4B63-9784-E2B2D8083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F8312C-A49C-41B3-9DD0-250F1AFAD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056A1-7AC9-4354-BECF-85DDC96B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8B9528-C507-4921-BF2B-D00CBCC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A55CBF-FDE2-4F8C-844C-B893248E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88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25071-1FF8-4B17-8DA4-5081101A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365C41-6D92-4DA7-AABE-D3F9ADA1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B8CD6-C98B-4B7A-AB86-BE482942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A9D4-29D6-4BFD-88B1-56DFD5E07E39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FDB07D-98BC-49D2-A797-1FA81C5D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7E9A4-2951-4A81-A7D1-FF8C68A1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5342-9760-4571-88EE-68D55861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3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89676-9841-4116-B0A2-C9510CA5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39AC30-6D5B-4933-8BA5-DE81539B7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6DBD5A-5896-4F00-A9C6-CA1A936AC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9885D4-5B67-4567-A451-79BFB4E8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8B8038-7772-48CE-90EF-54E03828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3A1336-4D8D-4CE3-9D07-05911256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698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F620C-2AD4-478B-A950-D30835FE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1AA440-E220-4944-AD4F-CAFD811AE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5BDA8-0BA4-471C-93F0-2136E8AB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3AF5F-BE86-48BD-BAB8-C124E6EB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4BBFF-8746-417A-9631-7F3F820E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618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7BDDC4-4AF5-44C6-B2F5-97543DEA3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F3D124-07AF-4AF6-8B68-6C6B299A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31B763-911A-4CF1-8F75-4FD97517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AFA-08C7-4BB5-B589-27313E533F9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3B57C-3A95-4AC9-93A2-81FB3E66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6AE68C-FD1E-49AD-8BA0-38498A2C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00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43761-858C-49FB-ACC0-27B299F3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43F92F-EB5D-4E2E-B90F-A40C391DA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68D714-747F-4107-9439-CB3FA67A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A9D4-29D6-4BFD-88B1-56DFD5E07E39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1A2280-6F27-49DA-9B8E-64991030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CA5A5-1537-411C-A0BD-41A40F44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5342-9760-4571-88EE-68D55861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1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1602B-B1BB-4854-99E5-964E0A96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7FDEB-FF52-4FF8-A1AD-5EFFCCCAC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5ABA4C-964D-47C8-8506-3C2E44A3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F5F3CB-9F93-487D-B580-D9367532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A9D4-29D6-4BFD-88B1-56DFD5E07E39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6EA045-6158-4AB7-829D-D2AECDAF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B29BDB-DDEA-4950-86A7-DC8C2D96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5342-9760-4571-88EE-68D55861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2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F8761-D4CE-449E-B2D2-52BEBB28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1F046F-E39A-451C-B9C1-4F6C0EF47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A4DA5E-B17B-4AA4-B4CA-82095D90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57F47D-6170-4A85-9E87-BD1AC8363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7972D1-1A0E-45B9-99A8-A0ADF6AC7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EE1833-3B97-4B2D-B1A0-09BC005C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A9D4-29D6-4BFD-88B1-56DFD5E07E39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A7996F-A8C2-4740-BCC6-E7CE7045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2D8EB0-13C9-47B6-A7E7-90107B17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5342-9760-4571-88EE-68D55861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33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08A2E-6552-4126-AD07-26D02167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B46DBA-E7D7-42A7-A5CB-D124A112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A9D4-29D6-4BFD-88B1-56DFD5E07E39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369ED0-3C36-42FE-9F35-3304BAB6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7E96B2-7DD8-499E-8CCC-64154FAF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5342-9760-4571-88EE-68D55861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81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4B2BB6-DEC1-4853-B139-2F035B43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A9D4-29D6-4BFD-88B1-56DFD5E07E39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0B38BA-78E5-4C6F-9390-DBE34590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B7E671-392F-4425-A72A-CDA932B1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5342-9760-4571-88EE-68D55861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3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DBF88-C90D-46B3-A0AB-5FB7D46A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B94EA0-33F6-49CA-B51E-C05A1A654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004BCD-9012-4F15-AC05-8D7C1B79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76EAB-9923-4674-AB00-0A978CF3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A9D4-29D6-4BFD-88B1-56DFD5E07E39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31EAEB-20A6-40A8-9897-38E0DD93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6E6714-A7E6-4AC8-85E8-3CA174B0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5342-9760-4571-88EE-68D55861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54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A8CA4-6A2A-4714-8ACE-9482FF63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C9E522-E7D4-4F94-ADF3-5A870327B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76CEF9-355A-46E4-8805-DD6A35DF5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9460A2-2BE6-4219-AC8C-D35CEA6B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A9D4-29D6-4BFD-88B1-56DFD5E07E39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F560C0-E4EC-4DD9-B56B-6E57C5EA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4F393F-40DB-4AB8-A103-65844236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5342-9760-4571-88EE-68D55861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3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D3E83F-B387-413B-A2A6-BCC4D113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86E9BA-8191-4EBB-908D-E7D24356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B8F7C-0847-4342-A3D3-E6A0C522E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A9D4-29D6-4BFD-88B1-56DFD5E07E39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B95638-75B7-4241-B753-1765C907F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C0E81-BCC9-4B9D-90EA-C0C8D7A58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5342-9760-4571-88EE-68D55861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11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E917EB-AFE1-40D4-8B1F-ECDBCBD5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432C94-2403-48C8-ADCD-C3778B04C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A8AA88-D06F-4476-A161-9438220E9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4AFA-08C7-4BB5-B589-27313E533F9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1A661E-50DA-4CA7-B124-8CE498782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8E4A8B-CE46-4EDA-8245-F0327E456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AD29-C82E-412F-8F59-7FC812E2C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Padrão do plano de fundo&#10;&#10;Descrição gerada automaticamente">
            <a:extLst>
              <a:ext uri="{FF2B5EF4-FFF2-40B4-BE49-F238E27FC236}">
                <a16:creationId xmlns:a16="http://schemas.microsoft.com/office/drawing/2014/main" id="{94D02E2B-B9CD-472E-9019-498AB4995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0"/>
            <a:ext cx="12318860" cy="6854389"/>
          </a:xfr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D914A9E5-CB83-4EFF-8499-32E827CC4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46" y="1563521"/>
            <a:ext cx="4233413" cy="4214570"/>
          </a:xfrm>
          <a:prstGeom prst="rect">
            <a:avLst/>
          </a:prstGeom>
        </p:spPr>
      </p:pic>
      <p:pic>
        <p:nvPicPr>
          <p:cNvPr id="14" name="Imagem 1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C555BC19-7D7C-47E2-B922-7AF8AA6CB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7" y="1837544"/>
            <a:ext cx="5833229" cy="2680993"/>
          </a:xfrm>
          <a:prstGeom prst="rect">
            <a:avLst/>
          </a:prstGeom>
        </p:spPr>
      </p:pic>
      <p:pic>
        <p:nvPicPr>
          <p:cNvPr id="15" name="Imagem 1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A296135C-2DB7-42CD-B3BF-29EBE8F42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" y="4529986"/>
            <a:ext cx="5031791" cy="1868240"/>
          </a:xfrm>
          <a:prstGeom prst="rect">
            <a:avLst/>
          </a:prstGeom>
        </p:spPr>
      </p:pic>
      <p:pic>
        <p:nvPicPr>
          <p:cNvPr id="16" name="Imagem 1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5225ED9-C74D-4EF1-B4CC-5E7C05DAF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65" y="689533"/>
            <a:ext cx="4122136" cy="7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Padrão do plano de fundo&#10;&#10;Descrição gerada automaticamente">
            <a:extLst>
              <a:ext uri="{FF2B5EF4-FFF2-40B4-BE49-F238E27FC236}">
                <a16:creationId xmlns:a16="http://schemas.microsoft.com/office/drawing/2014/main" id="{94D02E2B-B9CD-472E-9019-498AB4995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8860" cy="6854389"/>
          </a:xfr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D914A9E5-CB83-4EFF-8499-32E827CC4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46" y="1563521"/>
            <a:ext cx="4233413" cy="421457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6841AEC-FF30-4BCD-8A80-766E4A6224F7}"/>
              </a:ext>
            </a:extLst>
          </p:cNvPr>
          <p:cNvSpPr txBox="1"/>
          <p:nvPr/>
        </p:nvSpPr>
        <p:spPr>
          <a:xfrm>
            <a:off x="565785" y="1547495"/>
            <a:ext cx="7496175" cy="2031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350" h="635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600" b="0" i="0" u="none" strike="noStrike" kern="1200" cap="none" spc="0" normalizeH="0" baseline="0" noProof="0" dirty="0">
                <a:ln>
                  <a:noFill/>
                </a:ln>
                <a:solidFill>
                  <a:srgbClr val="089CCF"/>
                </a:solidFill>
                <a:effectLst>
                  <a:glow rad="38100">
                    <a:srgbClr val="A5A5A5">
                      <a:satMod val="175000"/>
                      <a:alpha val="40000"/>
                    </a:srgbClr>
                  </a:glow>
                </a:effectLst>
                <a:uLnTx/>
                <a:uFillTx/>
                <a:latin typeface="BigNoodleTitling" panose="02000708030402040100" pitchFamily="2" charset="0"/>
                <a:ea typeface="+mn-ea"/>
                <a:cs typeface="+mn-cs"/>
              </a:rPr>
              <a:t>DASHBOARD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738EED5-D02E-4DDD-8216-B4B346871C69}"/>
              </a:ext>
            </a:extLst>
          </p:cNvPr>
          <p:cNvSpPr txBox="1"/>
          <p:nvPr/>
        </p:nvSpPr>
        <p:spPr>
          <a:xfrm>
            <a:off x="581025" y="2943225"/>
            <a:ext cx="62331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gNoodleTitling" panose="02000708030402040100" pitchFamily="2" charset="0"/>
                <a:ea typeface="+mn-ea"/>
                <a:cs typeface="+mn-cs"/>
              </a:rPr>
              <a:t>DE COMPRAS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1A5AA6C-742A-4CBC-B8BE-5E09A99F7CA2}"/>
              </a:ext>
            </a:extLst>
          </p:cNvPr>
          <p:cNvSpPr/>
          <p:nvPr/>
        </p:nvSpPr>
        <p:spPr>
          <a:xfrm>
            <a:off x="741145" y="5126090"/>
            <a:ext cx="3778141" cy="579120"/>
          </a:xfrm>
          <a:prstGeom prst="roundRect">
            <a:avLst>
              <a:gd name="adj" fmla="val 28948"/>
            </a:avLst>
          </a:prstGeom>
          <a:solidFill>
            <a:srgbClr val="000034"/>
          </a:solidFill>
          <a:ln>
            <a:solidFill>
              <a:schemeClr val="accent1">
                <a:lumMod val="50000"/>
              </a:schemeClr>
            </a:solidFill>
          </a:ln>
          <a:effectLst>
            <a:glow rad="254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17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4472C4">
                      <a:satMod val="175000"/>
                      <a:alpha val="40000"/>
                    </a:srgbClr>
                  </a:glow>
                </a:effectLst>
                <a:uLnTx/>
                <a:uFillTx/>
                <a:latin typeface="ORBITRON" pitchFamily="2" charset="0"/>
                <a:ea typeface="+mn-ea"/>
                <a:cs typeface="+mn-cs"/>
              </a:rPr>
              <a:t>IR PARA O DASHBOARD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4CF0937-7258-43F1-B72A-3D23A3D69C1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6" y="634178"/>
            <a:ext cx="786826" cy="788459"/>
          </a:xfrm>
          <a:prstGeom prst="rect">
            <a:avLst/>
          </a:prstGeom>
          <a:effectLst>
            <a:glow rad="25400">
              <a:schemeClr val="accent5">
                <a:satMod val="175000"/>
                <a:alpha val="40000"/>
              </a:schemeClr>
            </a:glow>
          </a:effec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E4C98EF-533D-4D79-9126-DE4BA4CC559A}"/>
              </a:ext>
            </a:extLst>
          </p:cNvPr>
          <p:cNvCxnSpPr/>
          <p:nvPr/>
        </p:nvCxnSpPr>
        <p:spPr>
          <a:xfrm>
            <a:off x="1001027" y="1095034"/>
            <a:ext cx="35642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25400">
              <a:schemeClr val="accent1">
                <a:satMod val="175000"/>
                <a:alpha val="2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471A5B-5D0A-4D3B-9AC7-965AEA901BDE}"/>
              </a:ext>
            </a:extLst>
          </p:cNvPr>
          <p:cNvSpPr txBox="1"/>
          <p:nvPr/>
        </p:nvSpPr>
        <p:spPr>
          <a:xfrm>
            <a:off x="1057175" y="843815"/>
            <a:ext cx="45142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20000"/>
                    <a:lumOff val="80000"/>
                  </a:srgbClr>
                </a:solidFill>
                <a:effectLst/>
                <a:uLnTx/>
                <a:uFillTx/>
                <a:latin typeface="ORBITRON regular" pitchFamily="2" charset="0"/>
                <a:ea typeface="+mn-ea"/>
                <a:cs typeface="+mn-cs"/>
              </a:rPr>
              <a:t>Hashtag Treinamentos</a:t>
            </a:r>
          </a:p>
        </p:txBody>
      </p:sp>
    </p:spTree>
    <p:extLst>
      <p:ext uri="{BB962C8B-B14F-4D97-AF65-F5344CB8AC3E}">
        <p14:creationId xmlns:p14="http://schemas.microsoft.com/office/powerpoint/2010/main" val="265412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7CF4E69-B9A6-4C56-86C1-C6E4B84006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113981"/>
              </a:gs>
              <a:gs pos="46000">
                <a:srgbClr val="1F1850"/>
              </a:gs>
              <a:gs pos="76000">
                <a:srgbClr val="17123E"/>
              </a:gs>
              <a:gs pos="100000">
                <a:srgbClr val="17123E"/>
              </a:gs>
            </a:gsLst>
            <a:lin ang="7200000" scaled="0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agem 18" descr="Tela de computador com luz azul&#10;&#10;Descrição gerada automaticamente com confiança média">
            <a:extLst>
              <a:ext uri="{FF2B5EF4-FFF2-40B4-BE49-F238E27FC236}">
                <a16:creationId xmlns:a16="http://schemas.microsoft.com/office/drawing/2014/main" id="{5AA93C07-7667-4973-B0AC-EB34A1FB0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5" y="202565"/>
            <a:ext cx="2651245" cy="876129"/>
          </a:xfrm>
          <a:prstGeom prst="rect">
            <a:avLst/>
          </a:prstGeom>
          <a:effectLst>
            <a:glow rad="38100">
              <a:srgbClr val="1464F4">
                <a:alpha val="40000"/>
              </a:srgbClr>
            </a:glow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960520D-45D2-4BF1-8938-D551E8EED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6" y="268004"/>
            <a:ext cx="700882" cy="713831"/>
          </a:xfrm>
          <a:prstGeom prst="rect">
            <a:avLst/>
          </a:prstGeom>
          <a:effectLst>
            <a:glow rad="38100">
              <a:srgbClr val="1464F4">
                <a:alpha val="40000"/>
              </a:srgbClr>
            </a:glow>
          </a:effectLst>
        </p:spPr>
      </p:pic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A84D5DE4-41D5-4C4F-9DE9-52966D68D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98" y="480048"/>
            <a:ext cx="310970" cy="310970"/>
          </a:xfrm>
          <a:prstGeom prst="rect">
            <a:avLst/>
          </a:prstGeom>
          <a:effectLst>
            <a:glow rad="38100">
              <a:srgbClr val="1464F4">
                <a:alpha val="40000"/>
              </a:srgbClr>
            </a:glow>
          </a:effectLst>
        </p:spPr>
      </p:pic>
      <p:pic>
        <p:nvPicPr>
          <p:cNvPr id="29" name="Imagem 28" descr="Tela de computador com luz azul&#10;&#10;Descrição gerada automaticamente com confiança média">
            <a:extLst>
              <a:ext uri="{FF2B5EF4-FFF2-40B4-BE49-F238E27FC236}">
                <a16:creationId xmlns:a16="http://schemas.microsoft.com/office/drawing/2014/main" id="{3E9487A3-E8E4-4B8E-8A0F-B135EFA21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90" y="202565"/>
            <a:ext cx="2695941" cy="876129"/>
          </a:xfrm>
          <a:prstGeom prst="rect">
            <a:avLst/>
          </a:prstGeom>
          <a:effectLst>
            <a:glow rad="38100">
              <a:srgbClr val="1464F4">
                <a:alpha val="40000"/>
              </a:srgbClr>
            </a:glow>
          </a:effectLst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03744BC0-984B-41B4-8B51-2A0176E11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30" y="268004"/>
            <a:ext cx="700882" cy="713831"/>
          </a:xfrm>
          <a:prstGeom prst="rect">
            <a:avLst/>
          </a:prstGeom>
          <a:effectLst>
            <a:glow rad="38100">
              <a:srgbClr val="1464F4">
                <a:alpha val="40000"/>
              </a:srgbClr>
            </a:glow>
          </a:effectLst>
        </p:spPr>
      </p:pic>
      <p:pic>
        <p:nvPicPr>
          <p:cNvPr id="32" name="Imagem 31" descr="Tela de computador com luz azul&#10;&#10;Descrição gerada automaticamente com confiança média">
            <a:extLst>
              <a:ext uri="{FF2B5EF4-FFF2-40B4-BE49-F238E27FC236}">
                <a16:creationId xmlns:a16="http://schemas.microsoft.com/office/drawing/2014/main" id="{8A0C07ED-6AAF-433B-97F4-203186B4E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10" y="202565"/>
            <a:ext cx="2790798" cy="876129"/>
          </a:xfrm>
          <a:prstGeom prst="rect">
            <a:avLst/>
          </a:prstGeom>
          <a:effectLst>
            <a:glow rad="38100">
              <a:srgbClr val="1464F4">
                <a:alpha val="40000"/>
              </a:srgbClr>
            </a:glow>
          </a:effectLst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4500535-2D41-440F-8932-F604D88E4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51" y="268004"/>
            <a:ext cx="700882" cy="713831"/>
          </a:xfrm>
          <a:prstGeom prst="rect">
            <a:avLst/>
          </a:prstGeom>
          <a:effectLst>
            <a:glow rad="38100">
              <a:srgbClr val="1464F4">
                <a:alpha val="40000"/>
              </a:srgbClr>
            </a:glow>
          </a:effectLst>
        </p:spPr>
      </p:pic>
      <p:pic>
        <p:nvPicPr>
          <p:cNvPr id="35" name="Imagem 34" descr="Tela de computador com luz azul&#10;&#10;Descrição gerada automaticamente com confiança média">
            <a:extLst>
              <a:ext uri="{FF2B5EF4-FFF2-40B4-BE49-F238E27FC236}">
                <a16:creationId xmlns:a16="http://schemas.microsoft.com/office/drawing/2014/main" id="{229E36F2-78FC-47A6-9853-A2768E560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663" y="202565"/>
            <a:ext cx="2768522" cy="876129"/>
          </a:xfrm>
          <a:prstGeom prst="rect">
            <a:avLst/>
          </a:prstGeom>
          <a:effectLst>
            <a:glow rad="38100">
              <a:srgbClr val="1464F4">
                <a:alpha val="40000"/>
              </a:srgbClr>
            </a:glow>
          </a:effectLst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5C41C0-AE1F-45B7-9133-7428024E2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103" y="268004"/>
            <a:ext cx="700882" cy="713831"/>
          </a:xfrm>
          <a:prstGeom prst="rect">
            <a:avLst/>
          </a:prstGeom>
          <a:effectLst>
            <a:glow rad="38100">
              <a:srgbClr val="1464F4">
                <a:alpha val="40000"/>
              </a:srgbClr>
            </a:glow>
          </a:effectLst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0FED63D7-133D-4096-8411-8F72AC147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37" y="448535"/>
            <a:ext cx="404618" cy="404618"/>
          </a:xfrm>
          <a:prstGeom prst="rect">
            <a:avLst/>
          </a:prstGeom>
          <a:effectLst>
            <a:glow rad="38100">
              <a:srgbClr val="1464F4">
                <a:alpha val="40000"/>
              </a:srgbClr>
            </a:glow>
          </a:effectLst>
        </p:spPr>
      </p:pic>
      <p:pic>
        <p:nvPicPr>
          <p:cNvPr id="46" name="Imagem 45" descr="Logotipo, Ícone&#10;&#10;Descrição gerada automaticamente">
            <a:extLst>
              <a:ext uri="{FF2B5EF4-FFF2-40B4-BE49-F238E27FC236}">
                <a16:creationId xmlns:a16="http://schemas.microsoft.com/office/drawing/2014/main" id="{4572D46F-CC32-458F-B472-302309242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60" y="415656"/>
            <a:ext cx="438846" cy="438846"/>
          </a:xfrm>
          <a:prstGeom prst="rect">
            <a:avLst/>
          </a:prstGeom>
          <a:effectLst>
            <a:glow rad="38100">
              <a:srgbClr val="1464F4">
                <a:alpha val="40000"/>
              </a:srgbClr>
            </a:glow>
          </a:effectLst>
        </p:spPr>
      </p:pic>
      <p:pic>
        <p:nvPicPr>
          <p:cNvPr id="72" name="Imagem 71" descr="Ícone&#10;&#10;Descrição gerada automaticamente">
            <a:extLst>
              <a:ext uri="{FF2B5EF4-FFF2-40B4-BE49-F238E27FC236}">
                <a16:creationId xmlns:a16="http://schemas.microsoft.com/office/drawing/2014/main" id="{3F5DBA61-F2E6-484D-8D82-66DCB6D9C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6" y="706262"/>
            <a:ext cx="445806" cy="445806"/>
          </a:xfrm>
          <a:prstGeom prst="rect">
            <a:avLst/>
          </a:prstGeom>
          <a:effectLst>
            <a:glow rad="50800">
              <a:srgbClr val="1464F4">
                <a:alpha val="40000"/>
              </a:srgbClr>
            </a:glow>
          </a:effectLst>
        </p:spPr>
      </p:pic>
      <p:sp>
        <p:nvSpPr>
          <p:cNvPr id="40" name="Oval 11">
            <a:extLst>
              <a:ext uri="{FF2B5EF4-FFF2-40B4-BE49-F238E27FC236}">
                <a16:creationId xmlns:a16="http://schemas.microsoft.com/office/drawing/2014/main" id="{EE5ABC55-6BBF-47EC-95DB-4DEB567D6906}"/>
              </a:ext>
            </a:extLst>
          </p:cNvPr>
          <p:cNvSpPr/>
          <p:nvPr/>
        </p:nvSpPr>
        <p:spPr>
          <a:xfrm>
            <a:off x="6031757" y="3402750"/>
            <a:ext cx="8237728" cy="4646706"/>
          </a:xfrm>
          <a:prstGeom prst="ellipse">
            <a:avLst/>
          </a:prstGeom>
          <a:gradFill flip="none" rotWithShape="1">
            <a:gsLst>
              <a:gs pos="0">
                <a:srgbClr val="03B8F2">
                  <a:alpha val="50000"/>
                </a:srgbClr>
              </a:gs>
              <a:gs pos="28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72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11">
            <a:extLst>
              <a:ext uri="{FF2B5EF4-FFF2-40B4-BE49-F238E27FC236}">
                <a16:creationId xmlns:a16="http://schemas.microsoft.com/office/drawing/2014/main" id="{C3FA9922-2DC4-44B6-A238-E52DC627E2DF}"/>
              </a:ext>
            </a:extLst>
          </p:cNvPr>
          <p:cNvSpPr/>
          <p:nvPr/>
        </p:nvSpPr>
        <p:spPr>
          <a:xfrm>
            <a:off x="6214491" y="891928"/>
            <a:ext cx="8237728" cy="4646706"/>
          </a:xfrm>
          <a:prstGeom prst="ellipse">
            <a:avLst/>
          </a:prstGeom>
          <a:gradFill flip="none" rotWithShape="1">
            <a:gsLst>
              <a:gs pos="0">
                <a:srgbClr val="03B8F2">
                  <a:alpha val="50000"/>
                </a:srgbClr>
              </a:gs>
              <a:gs pos="28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72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11">
            <a:extLst>
              <a:ext uri="{FF2B5EF4-FFF2-40B4-BE49-F238E27FC236}">
                <a16:creationId xmlns:a16="http://schemas.microsoft.com/office/drawing/2014/main" id="{F92DA0B8-F621-455B-B695-50F7397317A6}"/>
              </a:ext>
            </a:extLst>
          </p:cNvPr>
          <p:cNvSpPr/>
          <p:nvPr/>
        </p:nvSpPr>
        <p:spPr>
          <a:xfrm>
            <a:off x="110438" y="463256"/>
            <a:ext cx="8467143" cy="4930034"/>
          </a:xfrm>
          <a:prstGeom prst="ellipse">
            <a:avLst/>
          </a:prstGeom>
          <a:gradFill flip="none" rotWithShape="1">
            <a:gsLst>
              <a:gs pos="0">
                <a:srgbClr val="03B8F2">
                  <a:alpha val="59000"/>
                </a:srgbClr>
              </a:gs>
              <a:gs pos="28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72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579F9E91-7CC5-4851-9814-73C636FAC3CC}"/>
              </a:ext>
            </a:extLst>
          </p:cNvPr>
          <p:cNvSpPr/>
          <p:nvPr/>
        </p:nvSpPr>
        <p:spPr>
          <a:xfrm>
            <a:off x="183815" y="3472745"/>
            <a:ext cx="8237728" cy="4646706"/>
          </a:xfrm>
          <a:prstGeom prst="ellipse">
            <a:avLst/>
          </a:prstGeom>
          <a:gradFill flip="none" rotWithShape="1">
            <a:gsLst>
              <a:gs pos="0">
                <a:srgbClr val="03B8F2">
                  <a:alpha val="50000"/>
                </a:srgbClr>
              </a:gs>
              <a:gs pos="28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72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Ícone, Seta&#10;&#10;Descrição gerada automaticamente">
            <a:extLst>
              <a:ext uri="{FF2B5EF4-FFF2-40B4-BE49-F238E27FC236}">
                <a16:creationId xmlns:a16="http://schemas.microsoft.com/office/drawing/2014/main" id="{638960EC-6AA1-413C-B438-30AC192EAD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5" y="159972"/>
            <a:ext cx="408672" cy="408672"/>
          </a:xfrm>
          <a:prstGeom prst="rect">
            <a:avLst/>
          </a:prstGeom>
          <a:effectLst>
            <a:glow rad="101600">
              <a:srgbClr val="1464F4">
                <a:alpha val="40000"/>
              </a:srgbClr>
            </a:glow>
          </a:effectLst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74A8DABF-8301-4A69-A304-F0BDD628EC7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36" r="72826" b="40094"/>
          <a:stretch/>
        </p:blipFill>
        <p:spPr>
          <a:xfrm>
            <a:off x="9210420" y="1159837"/>
            <a:ext cx="1757556" cy="165259"/>
          </a:xfrm>
          <a:prstGeom prst="rect">
            <a:avLst/>
          </a:prstGeom>
          <a:effectLst>
            <a:glow rad="38100">
              <a:srgbClr val="1464F4">
                <a:alpha val="40000"/>
              </a:srgbClr>
            </a:glow>
          </a:effectLst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E6BA3EB-B02E-4B3A-A61B-EF279A39C17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14" r="72868" b="35280"/>
          <a:stretch/>
        </p:blipFill>
        <p:spPr>
          <a:xfrm>
            <a:off x="3496029" y="1144132"/>
            <a:ext cx="1754880" cy="196671"/>
          </a:xfrm>
          <a:prstGeom prst="rect">
            <a:avLst/>
          </a:prstGeom>
          <a:effectLst>
            <a:glow rad="38100">
              <a:srgbClr val="1464F4">
                <a:alpha val="40000"/>
              </a:srgbClr>
            </a:glow>
          </a:effectLst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2F78945-1B01-4739-84C2-39E22A05CBE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50" r="72200" b="23720"/>
          <a:stretch/>
        </p:blipFill>
        <p:spPr>
          <a:xfrm>
            <a:off x="714586" y="1144131"/>
            <a:ext cx="1798092" cy="159279"/>
          </a:xfrm>
          <a:prstGeom prst="rect">
            <a:avLst/>
          </a:prstGeom>
          <a:effectLst>
            <a:glow rad="38100">
              <a:srgbClr val="1464F4">
                <a:alpha val="40000"/>
              </a:srgbClr>
            </a:glow>
          </a:effectLst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E34F4EF3-3DF8-49C4-8B00-43C77027D82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58" r="72868" b="51360"/>
          <a:stretch/>
        </p:blipFill>
        <p:spPr>
          <a:xfrm>
            <a:off x="6332361" y="1122277"/>
            <a:ext cx="1754880" cy="225552"/>
          </a:xfrm>
          <a:prstGeom prst="rect">
            <a:avLst/>
          </a:prstGeom>
          <a:effectLst>
            <a:glow rad="38100">
              <a:srgbClr val="1464F4">
                <a:alpha val="40000"/>
              </a:srgbClr>
            </a:glow>
          </a:effectLst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BEA9F683-F4A0-4849-B077-CA67801CB1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17" y="480960"/>
            <a:ext cx="339768" cy="339768"/>
          </a:xfrm>
          <a:prstGeom prst="rect">
            <a:avLst/>
          </a:prstGeom>
          <a:effectLst>
            <a:glow rad="38100">
              <a:srgbClr val="1464F4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22148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85349FF-EC01-4EC2-926F-C81883ECF536}"/>
              </a:ext>
            </a:extLst>
          </p:cNvPr>
          <p:cNvSpPr/>
          <p:nvPr/>
        </p:nvSpPr>
        <p:spPr>
          <a:xfrm>
            <a:off x="1517945" y="0"/>
            <a:ext cx="915611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113981"/>
              </a:gs>
              <a:gs pos="46000">
                <a:srgbClr val="1F1850"/>
              </a:gs>
              <a:gs pos="76000">
                <a:srgbClr val="17123E"/>
              </a:gs>
              <a:gs pos="100000">
                <a:srgbClr val="17123E"/>
              </a:gs>
            </a:gsLst>
            <a:lin ang="7200000" scaled="0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EF5DC46-E46B-4ADA-AC57-ED59124CF8E3}"/>
              </a:ext>
            </a:extLst>
          </p:cNvPr>
          <p:cNvSpPr/>
          <p:nvPr/>
        </p:nvSpPr>
        <p:spPr>
          <a:xfrm>
            <a:off x="1644241" y="115923"/>
            <a:ext cx="4451759" cy="1300402"/>
          </a:xfrm>
          <a:prstGeom prst="roundRect">
            <a:avLst>
              <a:gd name="adj" fmla="val 12781"/>
            </a:avLst>
          </a:prstGeom>
          <a:gradFill flip="none" rotWithShape="1">
            <a:gsLst>
              <a:gs pos="0">
                <a:srgbClr val="281F6B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5B25E2F-C5A2-47EF-BD14-17B581F6943D}"/>
              </a:ext>
            </a:extLst>
          </p:cNvPr>
          <p:cNvSpPr/>
          <p:nvPr/>
        </p:nvSpPr>
        <p:spPr>
          <a:xfrm>
            <a:off x="6222296" y="115923"/>
            <a:ext cx="4325463" cy="1300402"/>
          </a:xfrm>
          <a:prstGeom prst="roundRect">
            <a:avLst>
              <a:gd name="adj" fmla="val 10925"/>
            </a:avLst>
          </a:prstGeom>
          <a:gradFill flip="none" rotWithShape="1">
            <a:gsLst>
              <a:gs pos="0">
                <a:srgbClr val="014357"/>
              </a:gs>
              <a:gs pos="53000">
                <a:srgbClr val="026B8C"/>
              </a:gs>
              <a:gs pos="100000">
                <a:srgbClr val="0281AA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84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A4FB8365-F2BF-4484-AA40-31EC0873E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99"/>
            <a:ext cx="12192000" cy="678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3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Padrão do plano de fundo&#10;&#10;Descrição gerada automaticamente">
            <a:extLst>
              <a:ext uri="{FF2B5EF4-FFF2-40B4-BE49-F238E27FC236}">
                <a16:creationId xmlns:a16="http://schemas.microsoft.com/office/drawing/2014/main" id="{94D02E2B-B9CD-472E-9019-498AB4995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0"/>
            <a:ext cx="12318860" cy="6854389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92A6EE6-8CA7-4936-8071-FB1754789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64" y="610253"/>
            <a:ext cx="7938889" cy="5241463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D016100-C382-4B74-84A8-9466B11E3B71}"/>
              </a:ext>
            </a:extLst>
          </p:cNvPr>
          <p:cNvGrpSpPr/>
          <p:nvPr/>
        </p:nvGrpSpPr>
        <p:grpSpPr>
          <a:xfrm>
            <a:off x="11069296" y="6382080"/>
            <a:ext cx="562860" cy="283518"/>
            <a:chOff x="0" y="5891376"/>
            <a:chExt cx="651936" cy="32838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135D2D0-E2A2-4FCA-AEDD-7B84CC30F086}"/>
                </a:ext>
              </a:extLst>
            </p:cNvPr>
            <p:cNvSpPr/>
            <p:nvPr/>
          </p:nvSpPr>
          <p:spPr>
            <a:xfrm>
              <a:off x="0" y="5891376"/>
              <a:ext cx="651936" cy="3283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486E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F103AF2-2072-4FAB-910A-C744AAC9D7C2}"/>
                </a:ext>
              </a:extLst>
            </p:cNvPr>
            <p:cNvSpPr/>
            <p:nvPr/>
          </p:nvSpPr>
          <p:spPr>
            <a:xfrm>
              <a:off x="343074" y="5933042"/>
              <a:ext cx="251671" cy="251671"/>
            </a:xfrm>
            <a:prstGeom prst="ellipse">
              <a:avLst/>
            </a:prstGeom>
            <a:solidFill>
              <a:srgbClr val="1A26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47476C7-61AE-467B-B6FD-27C701A3D45A}"/>
              </a:ext>
            </a:extLst>
          </p:cNvPr>
          <p:cNvGrpSpPr/>
          <p:nvPr/>
        </p:nvGrpSpPr>
        <p:grpSpPr>
          <a:xfrm>
            <a:off x="11059879" y="5986802"/>
            <a:ext cx="562860" cy="283518"/>
            <a:chOff x="0" y="5891376"/>
            <a:chExt cx="651936" cy="328385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4C8DDC7D-5038-4373-90E2-565C1A0726D0}"/>
                </a:ext>
              </a:extLst>
            </p:cNvPr>
            <p:cNvSpPr/>
            <p:nvPr/>
          </p:nvSpPr>
          <p:spPr>
            <a:xfrm>
              <a:off x="0" y="5891376"/>
              <a:ext cx="651936" cy="328385"/>
            </a:xfrm>
            <a:prstGeom prst="roundRect">
              <a:avLst>
                <a:gd name="adj" fmla="val 50000"/>
              </a:avLst>
            </a:prstGeom>
            <a:solidFill>
              <a:srgbClr val="1A2662"/>
            </a:solidFill>
            <a:ln w="19050">
              <a:solidFill>
                <a:srgbClr val="486E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5876BCD-54A1-42AC-AC54-65E1F059AB2C}"/>
                </a:ext>
              </a:extLst>
            </p:cNvPr>
            <p:cNvSpPr/>
            <p:nvPr/>
          </p:nvSpPr>
          <p:spPr>
            <a:xfrm>
              <a:off x="54026" y="5933042"/>
              <a:ext cx="251672" cy="2516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225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Hashtag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020028"/>
      </a:accent1>
      <a:accent2>
        <a:srgbClr val="CA8754"/>
      </a:accent2>
      <a:accent3>
        <a:srgbClr val="E0DE3A"/>
      </a:accent3>
      <a:accent4>
        <a:srgbClr val="2D9470"/>
      </a:accent4>
      <a:accent5>
        <a:srgbClr val="23357D"/>
      </a:accent5>
      <a:accent6>
        <a:srgbClr val="9B006D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BigNoodleTitling</vt:lpstr>
      <vt:lpstr>Calibri</vt:lpstr>
      <vt:lpstr>Calibri Light</vt:lpstr>
      <vt:lpstr>Orbitron</vt:lpstr>
      <vt:lpstr>ORBITRON regular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1</cp:revision>
  <dcterms:created xsi:type="dcterms:W3CDTF">2021-10-29T16:52:31Z</dcterms:created>
  <dcterms:modified xsi:type="dcterms:W3CDTF">2021-10-29T16:53:03Z</dcterms:modified>
</cp:coreProperties>
</file>