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7333"/>
    <a:srgbClr val="F5F5D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F1A73-F5B6-406F-8FCB-F443BE457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BD9CD-E3E8-44FF-AA1F-66BDB9B6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44293-6F9D-430A-AFB8-028B6C03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8D67C-35B8-4B26-A2A8-4AD269E3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37C37-B5D0-440D-98AC-F9A3537A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01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A3837-52F4-4188-9F8A-C6C83072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F48C8B-A3A8-42D3-84AC-DC20647A3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1B006-F9AB-4F19-8E01-F363E6B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18B47-1841-4380-9B9F-A035CEE5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A79E9-18EE-4B53-BFBF-6A9848EF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BAF95C-9045-4276-97E0-F9DD75BC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CA5B7D-78E4-413E-B6F4-0EA70F14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8C74F-8A2E-4764-B8F2-8C72B711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9D6AD-F782-4B82-9709-A8B3CA58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3239F-848E-48F6-83FD-C7D440C4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9512-AD49-4D72-943C-DBE8B1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53EDD-AFE2-4D0E-9751-EACCE43A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ED5F5-4EE7-4426-A19C-6956236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6FE8C-50D7-4AF4-B95C-3EE578F9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5E5AF-0E7B-4103-9DE5-6858E4B6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4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02F8-7D38-40D8-A1DA-2BF76EBB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D52862-F208-4B13-8238-3E22DD58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E80FF-125F-4A16-861E-11C77F2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803CA-C7D4-47C9-96BB-48C7B26B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B8468-30FD-40CE-93A0-506EBB0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1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9D201-492B-4B00-990D-4A33E6B3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C3F46-53BE-4FC3-AF83-2EECB7F1F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05F3E-0480-461D-BD7D-EB05D864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D42DA8-13FB-46BC-B599-02D50097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99E3A-70D8-426B-9FE8-63C90749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CEB023-12B9-4D2C-A7A4-F44A24EC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18CC2-E09C-484E-BFE5-224A1AE4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C7C51-0422-4721-8CAD-39887F78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328AB8-E69E-482F-A8F5-61BC54E2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B6EF4C-413A-4BAA-82A4-B217623B6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1B8B8F-A69D-4CB3-B7F4-D9B6AE2D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EEB484-139E-4ECE-B174-197C0BBA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AC3B65-3BC7-43C1-BC1D-7A266255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742E40-D168-49D1-94A3-7840230B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0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DF56-5D92-4A8C-9864-404A52DD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0FD84E-7F5E-4FD5-A0EF-0115E1B0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16DA37-A944-454A-A8B9-A692758C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3D905E-CFCF-42EB-8FCA-AD5E7AA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59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DAF253-6AFC-4847-9B11-2C47EB61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451D5B-C624-469A-A1A1-74F1CCFB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9027A1-47D8-4617-BE19-D207DB7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712AF-124C-4098-A405-8DD0AAA0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B04ED-AF6C-4D8D-8216-452BF541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009609-DFBE-4E63-A5E0-816969D4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8D60C5-F99F-4DB0-8A18-284C23CC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D30EA2-7D5D-4BF5-B3AA-DC4D2C6D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F9C6C-B983-47E5-8581-5E2C95FD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26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701B-70DB-40D9-9015-2096E25A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90760A-CA2C-4A05-BF09-ED2303ABF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89CFC4-85E1-4787-8928-DA05F7A7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05CF42-3D94-4E49-8C67-4602300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71A71-9785-43F0-B40A-4DE66AEE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38254-32CE-4D14-9009-C5735F46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1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AE29C6-8252-4E0A-A8D0-13BB030D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91197-F2F7-49A1-9275-BCBCB88E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EEBF20-B0BD-40E2-BA7C-08C224DD1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784D-EA7D-4BAA-805B-909D42225582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8CA0E-D450-4B20-BF57-E8C51C2C4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8B4A0-A879-4432-B930-CE9B40B5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0164-54E7-4D85-B30C-06A5AEF70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7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E2F4185-F54C-4BAB-9597-81C9DB5948FB}"/>
              </a:ext>
            </a:extLst>
          </p:cNvPr>
          <p:cNvGrpSpPr/>
          <p:nvPr/>
        </p:nvGrpSpPr>
        <p:grpSpPr>
          <a:xfrm>
            <a:off x="0" y="1"/>
            <a:ext cx="12192000" cy="6719454"/>
            <a:chOff x="0" y="1"/>
            <a:chExt cx="12192000" cy="671945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03CD496-25FA-4614-A348-D45510D31017}"/>
                </a:ext>
              </a:extLst>
            </p:cNvPr>
            <p:cNvSpPr/>
            <p:nvPr/>
          </p:nvSpPr>
          <p:spPr>
            <a:xfrm>
              <a:off x="0" y="1"/>
              <a:ext cx="12192000" cy="831280"/>
            </a:xfrm>
            <a:prstGeom prst="rect">
              <a:avLst/>
            </a:prstGeom>
            <a:solidFill>
              <a:srgbClr val="000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EFC4DFC2-EFC1-4804-ADB5-B00286326DBA}"/>
                </a:ext>
              </a:extLst>
            </p:cNvPr>
            <p:cNvSpPr/>
            <p:nvPr/>
          </p:nvSpPr>
          <p:spPr>
            <a:xfrm>
              <a:off x="360218" y="4364182"/>
              <a:ext cx="11499273" cy="2355273"/>
            </a:xfrm>
            <a:prstGeom prst="roundRect">
              <a:avLst/>
            </a:prstGeom>
            <a:solidFill>
              <a:srgbClr val="F5F5DC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D8FBFA7-8D57-4564-91B8-07C3326594EA}"/>
                </a:ext>
              </a:extLst>
            </p:cNvPr>
            <p:cNvSpPr/>
            <p:nvPr/>
          </p:nvSpPr>
          <p:spPr>
            <a:xfrm>
              <a:off x="457199" y="983685"/>
              <a:ext cx="3311237" cy="1316169"/>
            </a:xfrm>
            <a:prstGeom prst="roundRect">
              <a:avLst/>
            </a:prstGeom>
            <a:solidFill>
              <a:srgbClr val="F5F5DC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44A80445-0A44-4EF3-8C7B-7F7D0D6800FA}"/>
                </a:ext>
              </a:extLst>
            </p:cNvPr>
            <p:cNvSpPr/>
            <p:nvPr/>
          </p:nvSpPr>
          <p:spPr>
            <a:xfrm>
              <a:off x="6262255" y="2493818"/>
              <a:ext cx="5569527" cy="1676400"/>
            </a:xfrm>
            <a:prstGeom prst="roundRect">
              <a:avLst/>
            </a:prstGeom>
            <a:solidFill>
              <a:srgbClr val="F5F5DC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EC224144-1A8E-47D7-A2BD-C159DBA749DE}"/>
                </a:ext>
              </a:extLst>
            </p:cNvPr>
            <p:cNvSpPr/>
            <p:nvPr/>
          </p:nvSpPr>
          <p:spPr>
            <a:xfrm>
              <a:off x="3893127" y="1004464"/>
              <a:ext cx="2563091" cy="1316169"/>
            </a:xfrm>
            <a:prstGeom prst="roundRect">
              <a:avLst/>
            </a:prstGeom>
            <a:solidFill>
              <a:srgbClr val="F5F5DC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B51D1AF-3469-4E0B-8A3B-C934D7F76BD0}"/>
                </a:ext>
              </a:extLst>
            </p:cNvPr>
            <p:cNvSpPr/>
            <p:nvPr/>
          </p:nvSpPr>
          <p:spPr>
            <a:xfrm>
              <a:off x="6580909" y="1004465"/>
              <a:ext cx="2563091" cy="1316169"/>
            </a:xfrm>
            <a:prstGeom prst="roundRect">
              <a:avLst/>
            </a:prstGeom>
            <a:solidFill>
              <a:srgbClr val="F5F5DC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16B9B21-69D8-4C22-AC46-6CF1708CB27F}"/>
                </a:ext>
              </a:extLst>
            </p:cNvPr>
            <p:cNvSpPr/>
            <p:nvPr/>
          </p:nvSpPr>
          <p:spPr>
            <a:xfrm>
              <a:off x="9268691" y="983682"/>
              <a:ext cx="2563091" cy="1316169"/>
            </a:xfrm>
            <a:prstGeom prst="roundRect">
              <a:avLst/>
            </a:prstGeom>
            <a:solidFill>
              <a:srgbClr val="F5F5DC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69565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Guimarães</dc:creator>
  <cp:lastModifiedBy>Fernanda Guimarães</cp:lastModifiedBy>
  <cp:revision>3</cp:revision>
  <dcterms:created xsi:type="dcterms:W3CDTF">2023-05-09T02:41:20Z</dcterms:created>
  <dcterms:modified xsi:type="dcterms:W3CDTF">2023-05-09T03:25:27Z</dcterms:modified>
</cp:coreProperties>
</file>