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A054-B331-44B7-AFDC-E30D65314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48691-37ED-44B1-B7E1-A8F8BBF7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BDA53-4095-47F3-A1ED-C9FFDC1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53EA5E-0C86-4F2C-851C-DE2D158E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588E8-2832-4837-B8A1-A4E6953E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5D53F-F802-4938-B6A8-ED0CA0F8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B6587-5839-4775-A476-BA3B8980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9CF0-6120-4819-817D-F520CF09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A3FF1-6F1E-4B8A-87EB-6B7C2E43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55D8A-650B-42F7-BC78-6007F333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45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15616F-E24F-4453-8BC3-0E9F8C7A1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DB1DC-C3E9-4397-B8B0-92A8CC2D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AC091A-1C47-4713-A061-AA8B5B7C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05DB9-7CE2-4ED4-9FFD-1AC4A305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066AE-B167-4A7E-BCD0-316E2F62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55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7E77-2A45-4765-A8D4-CBE0909F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FBB88-0E00-462C-B27E-9B67E8D6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E1362-B081-4F3D-B61D-DD26FA7A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DC42F4-684C-4BD5-912A-5DFF31CC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BCD48-73A2-4776-9171-940DD52B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4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FE5AD-4273-41B2-9F8B-9627345C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C87CC-1995-4BC9-A616-0A0E72D3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F4BD7-CF4B-4210-ADB5-D8AD5AE8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DB219-3573-45F7-99EB-7D5DAB9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69EF5-08C1-4B87-86EE-22A98E0C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9FA39-09D8-432B-8297-4B97B23D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98186-D0B0-4BE3-921E-635D6E36F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7C9F9D-4380-4560-BBD2-AF229A92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123A0-D252-41C0-ACE1-6E37CB5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5A38A-EFDE-46B3-9FF9-330DE7D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78E1E2-A0FE-4FEC-95EB-00481BFE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6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94738-40BD-4A00-BBFA-2840C5E9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C3E481-2963-4781-8B8D-C3EFF267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6140A-20FC-4C4F-9528-1CFEA767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25C57-FA63-42F8-A906-94A6204A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6AF24F-6DB5-4320-94DD-9BD0F8532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BE7804-FE95-44FC-9884-8BF9563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16ACEB-1626-41F7-81E3-4ABED504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CDA8C3-20E8-4E95-B6BB-1E449428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7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7807-5008-4F8A-B864-89EC90F6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C8AC19-85BC-4E02-9C13-97108315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F4334D-EA1C-4F32-A980-06EFB854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24459-DBDD-4CEC-AB37-586F58AD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67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054FDC-552A-4EF5-A5F6-FECAC754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304623-6433-4249-8A70-231AF7EB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1774C8-964B-458E-B9BF-3CF23DD2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B4C82-0684-470E-9675-9B042521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D178B-18AF-46B7-98F8-0F4AA05B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B3801-D0ED-4C78-8505-E82CB909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82DC7-AF12-46E6-9F1C-40ECEBDE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772797-BF3E-4CE3-B72C-A6A1B69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04EA5-00E2-478A-A0D3-69CBCE2F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ECAE2-BED2-4759-9193-D5837884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517994-B466-47DE-8331-E9331D45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885D27-259D-4C6A-B8B1-5ACE69AF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B5A20-578D-4382-952F-59BC72CD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66DF0-E056-445C-9902-92883AE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FBA17-5DD6-4A02-930E-28F1E06E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3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6FCC0F-7210-4EB9-AF0D-AC7E85A0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14D4E-601D-4992-8AAA-2CACC999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36F6D-1330-4F7C-AAFA-6626777F3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00C6-A783-4910-8FAD-24A73EF8A897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F0F0F-DD0F-4E60-AF4D-FD497D9E3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01E84-DFE6-4B65-BFAA-1A493D0F4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629-8A3F-491D-8F08-9F8D58FE0C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5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BA875-A797-410F-8DBB-173778C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¿QUÉ ES EL PLAN DE ACOGIDA DE UNA EMPRESA?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CBB8A-E0CD-4B45-92C0-C1649A89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193"/>
            <a:ext cx="10515600" cy="1217613"/>
          </a:xfrm>
        </p:spPr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El </a:t>
            </a: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plan de acogida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 una empresa es el protocolo que repite una organización para recibir a cada nuevo empleado.</a:t>
            </a:r>
          </a:p>
          <a:p>
            <a:endParaRPr lang="es-E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3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8B6-DEAA-4383-9A7C-21A193AC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PLAN DE ACOGIDA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71F7E-51DB-49D4-84C6-0842F4BE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Proyectar una marca corporativa sólida ante los nuevos colaboradores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 El propósito es transmitir los valores y la filosofía organizacional. </a:t>
            </a:r>
          </a:p>
          <a:p>
            <a:endParaRPr lang="es-E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Planificación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 Tener un plan de acción para evitar improvisaciones. </a:t>
            </a:r>
          </a:p>
          <a:p>
            <a:endParaRPr lang="es-E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Inteligencia social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 A través de este proceso la empresa guía al empleado en el proceso de integración</a:t>
            </a:r>
            <a:r>
              <a:rPr lang="es-ES" dirty="0">
                <a:solidFill>
                  <a:srgbClr val="333333"/>
                </a:solidFill>
                <a:latin typeface="lato" panose="020F0502020204030203" pitchFamily="34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193BF-9FB1-44A3-B92B-9918FDCC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706"/>
            <a:ext cx="10515600" cy="5462588"/>
          </a:xfrm>
        </p:spPr>
        <p:txBody>
          <a:bodyPr/>
          <a:lstStyle/>
          <a:p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Visión de equipo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 Cuando una persona nueva llega a la empresa, este protocolo de adaptación facilita la construcción de la identidad como equipo de ese grupo que sufre cambios a los que todos tienen que adaptarse con las nuevas incorporaciones.</a:t>
            </a:r>
          </a:p>
          <a:p>
            <a:endParaRPr lang="es-E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Gestión del talento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 Después de un proceso de selección exigente llevado a cabo por el departamento de recursos humanos, este protocolo de bienvenida es la mejor decisión.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A6B83-22AD-49E0-BF4A-53CC4FCF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43ACA-9D02-425C-9851-774BD856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011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162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Tema de Office</vt:lpstr>
      <vt:lpstr> ¿QUÉ ES EL PLAN DE ACOGIDA DE UNA EMPRESA? </vt:lpstr>
      <vt:lpstr>OBJETIVOS DEL PLAN DE ACOGIDA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¿QUÉ ES EL PLAN DE ACOGIDA DE UNA EMPRESA? </dc:title>
  <dc:creator>Mochis</dc:creator>
  <cp:lastModifiedBy>Mochis</cp:lastModifiedBy>
  <cp:revision>1</cp:revision>
  <dcterms:created xsi:type="dcterms:W3CDTF">2021-10-03T19:18:54Z</dcterms:created>
  <dcterms:modified xsi:type="dcterms:W3CDTF">2021-10-03T19:58:00Z</dcterms:modified>
</cp:coreProperties>
</file>