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52CBA51C-5C10-462A-AB78-EDD6B3ED5199}" type="datetimeFigureOut">
              <a:rPr lang="es-ES" smtClean="0"/>
              <a:t>03/10/2021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CC5758B4-D954-4072-AC1F-65F22BCFB74F}" type="slidenum">
              <a:rPr lang="es-ES" smtClean="0"/>
              <a:t>‹Nº›</a:t>
            </a:fld>
            <a:endParaRPr lang="es-E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390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BA51C-5C10-462A-AB78-EDD6B3ED5199}" type="datetimeFigureOut">
              <a:rPr lang="es-ES" smtClean="0"/>
              <a:t>03/10/2021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758B4-D954-4072-AC1F-65F22BCFB74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4361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BA51C-5C10-462A-AB78-EDD6B3ED5199}" type="datetimeFigureOut">
              <a:rPr lang="es-ES" smtClean="0"/>
              <a:t>03/10/2021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758B4-D954-4072-AC1F-65F22BCFB74F}" type="slidenum">
              <a:rPr lang="es-ES" smtClean="0"/>
              <a:t>‹Nº›</a:t>
            </a:fld>
            <a:endParaRPr lang="es-E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79433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BA51C-5C10-462A-AB78-EDD6B3ED5199}" type="datetimeFigureOut">
              <a:rPr lang="es-ES" smtClean="0"/>
              <a:t>03/10/2021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758B4-D954-4072-AC1F-65F22BCFB74F}" type="slidenum">
              <a:rPr lang="es-ES" smtClean="0"/>
              <a:t>‹Nº›</a:t>
            </a:fld>
            <a:endParaRPr lang="es-E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68683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BA51C-5C10-462A-AB78-EDD6B3ED5199}" type="datetimeFigureOut">
              <a:rPr lang="es-ES" smtClean="0"/>
              <a:t>03/10/2021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758B4-D954-4072-AC1F-65F22BCFB74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83528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BA51C-5C10-462A-AB78-EDD6B3ED5199}" type="datetimeFigureOut">
              <a:rPr lang="es-ES" smtClean="0"/>
              <a:t>03/10/2021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758B4-D954-4072-AC1F-65F22BCFB74F}" type="slidenum">
              <a:rPr lang="es-ES" smtClean="0"/>
              <a:t>‹Nº›</a:t>
            </a:fld>
            <a:endParaRPr lang="es-E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39536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BA51C-5C10-462A-AB78-EDD6B3ED5199}" type="datetimeFigureOut">
              <a:rPr lang="es-ES" smtClean="0"/>
              <a:t>03/10/2021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758B4-D954-4072-AC1F-65F22BCFB74F}" type="slidenum">
              <a:rPr lang="es-ES" smtClean="0"/>
              <a:t>‹Nº›</a:t>
            </a:fld>
            <a:endParaRPr lang="es-E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3450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BA51C-5C10-462A-AB78-EDD6B3ED5199}" type="datetimeFigureOut">
              <a:rPr lang="es-ES" smtClean="0"/>
              <a:t>03/10/2021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758B4-D954-4072-AC1F-65F22BCFB74F}" type="slidenum">
              <a:rPr lang="es-ES" smtClean="0"/>
              <a:t>‹Nº›</a:t>
            </a:fld>
            <a:endParaRPr lang="es-E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74498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BA51C-5C10-462A-AB78-EDD6B3ED5199}" type="datetimeFigureOut">
              <a:rPr lang="es-ES" smtClean="0"/>
              <a:t>03/10/2021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758B4-D954-4072-AC1F-65F22BCFB74F}" type="slidenum">
              <a:rPr lang="es-ES" smtClean="0"/>
              <a:t>‹Nº›</a:t>
            </a:fld>
            <a:endParaRPr lang="es-E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104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BA51C-5C10-462A-AB78-EDD6B3ED5199}" type="datetimeFigureOut">
              <a:rPr lang="es-ES" smtClean="0"/>
              <a:t>03/10/2021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758B4-D954-4072-AC1F-65F22BCFB74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1371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BA51C-5C10-462A-AB78-EDD6B3ED5199}" type="datetimeFigureOut">
              <a:rPr lang="es-ES" smtClean="0"/>
              <a:t>03/10/2021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758B4-D954-4072-AC1F-65F22BCFB74F}" type="slidenum">
              <a:rPr lang="es-ES" smtClean="0"/>
              <a:t>‹Nº›</a:t>
            </a:fld>
            <a:endParaRPr lang="es-E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206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BA51C-5C10-462A-AB78-EDD6B3ED5199}" type="datetimeFigureOut">
              <a:rPr lang="es-ES" smtClean="0"/>
              <a:t>03/10/2021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758B4-D954-4072-AC1F-65F22BCFB74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8109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BA51C-5C10-462A-AB78-EDD6B3ED5199}" type="datetimeFigureOut">
              <a:rPr lang="es-ES" smtClean="0"/>
              <a:t>03/10/2021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758B4-D954-4072-AC1F-65F22BCFB74F}" type="slidenum">
              <a:rPr lang="es-ES" smtClean="0"/>
              <a:t>‹Nº›</a:t>
            </a:fld>
            <a:endParaRPr lang="es-E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1116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BA51C-5C10-462A-AB78-EDD6B3ED5199}" type="datetimeFigureOut">
              <a:rPr lang="es-ES" smtClean="0"/>
              <a:t>03/10/2021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758B4-D954-4072-AC1F-65F22BCFB74F}" type="slidenum">
              <a:rPr lang="es-ES" smtClean="0"/>
              <a:t>‹Nº›</a:t>
            </a:fld>
            <a:endParaRPr lang="es-E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5359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BA51C-5C10-462A-AB78-EDD6B3ED5199}" type="datetimeFigureOut">
              <a:rPr lang="es-ES" smtClean="0"/>
              <a:t>03/10/2021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758B4-D954-4072-AC1F-65F22BCFB74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7300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BA51C-5C10-462A-AB78-EDD6B3ED5199}" type="datetimeFigureOut">
              <a:rPr lang="es-ES" smtClean="0"/>
              <a:t>03/10/2021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758B4-D954-4072-AC1F-65F22BCFB74F}" type="slidenum">
              <a:rPr lang="es-ES" smtClean="0"/>
              <a:t>‹Nº›</a:t>
            </a:fld>
            <a:endParaRPr lang="es-E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1565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BA51C-5C10-462A-AB78-EDD6B3ED5199}" type="datetimeFigureOut">
              <a:rPr lang="es-ES" smtClean="0"/>
              <a:t>03/10/2021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758B4-D954-4072-AC1F-65F22BCFB74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1696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2CBA51C-5C10-462A-AB78-EDD6B3ED5199}" type="datetimeFigureOut">
              <a:rPr lang="es-ES" smtClean="0"/>
              <a:t>03/10/2021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C5758B4-D954-4072-AC1F-65F22BCFB74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07495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C645D7-7ACA-4AED-96C3-3B10CFDCEB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8165" y="1913467"/>
            <a:ext cx="6815669" cy="1515533"/>
          </a:xfrm>
        </p:spPr>
        <p:txBody>
          <a:bodyPr/>
          <a:lstStyle/>
          <a:p>
            <a:r>
              <a:rPr lang="es-ES" dirty="0">
                <a:latin typeface="Bahnschrift SemiBold Condensed" panose="020B0502040204020203" pitchFamily="34" charset="0"/>
              </a:rPr>
              <a:t>TAYLORISMO Y ESCUELA DE LAS RELACIONES HUMANAS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0FE9285-36FD-497D-B508-9417887129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70548" y="6030119"/>
            <a:ext cx="5021452" cy="1655762"/>
          </a:xfrm>
        </p:spPr>
        <p:txBody>
          <a:bodyPr/>
          <a:lstStyle/>
          <a:p>
            <a:r>
              <a:rPr lang="es-ES" dirty="0" err="1"/>
              <a:t>Maria</a:t>
            </a:r>
            <a:r>
              <a:rPr lang="es-ES" dirty="0"/>
              <a:t> Fernanda Burbano Cañar</a:t>
            </a:r>
          </a:p>
        </p:txBody>
      </p:sp>
      <p:pic>
        <p:nvPicPr>
          <p:cNvPr id="1026" name="Picture 2" descr="Taylorismo - Wikipedia, la enciclopedia libre">
            <a:extLst>
              <a:ext uri="{FF2B5EF4-FFF2-40B4-BE49-F238E27FC236}">
                <a16:creationId xmlns:a16="http://schemas.microsoft.com/office/drawing/2014/main" id="{614B259C-BF3F-4AF5-9671-9E34CABCB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012" y="3616239"/>
            <a:ext cx="1152525" cy="1722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scuela de Relaciones Humanas | Flashcards">
            <a:extLst>
              <a:ext uri="{FF2B5EF4-FFF2-40B4-BE49-F238E27FC236}">
                <a16:creationId xmlns:a16="http://schemas.microsoft.com/office/drawing/2014/main" id="{3316D998-60A3-4839-9425-9EE23DC14D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5834" y="3729788"/>
            <a:ext cx="3048000" cy="149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8009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C235E5-EC90-4FA5-8146-188445981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VENTAJAS </a:t>
            </a:r>
          </a:p>
        </p:txBody>
      </p:sp>
      <p:pic>
        <p:nvPicPr>
          <p:cNvPr id="3074" name="Picture 2" descr="DESVENTAJAS&#10;• El concepto del hombre social no era&#10;  suficiente para mejorar la productividad.&#10;• Las relación entre satisf...">
            <a:extLst>
              <a:ext uri="{FF2B5EF4-FFF2-40B4-BE49-F238E27FC236}">
                <a16:creationId xmlns:a16="http://schemas.microsoft.com/office/drawing/2014/main" id="{0115B36A-5A30-40C4-BDF3-E1AE79B1946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083" y="2557463"/>
            <a:ext cx="4423833" cy="331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7892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9A3D73-F215-4824-B788-2A18AC484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DESVENTAJAS</a:t>
            </a:r>
          </a:p>
        </p:txBody>
      </p:sp>
      <p:pic>
        <p:nvPicPr>
          <p:cNvPr id="4098" name="Picture 2" descr="Teoria de las Relaciones Humanas">
            <a:extLst>
              <a:ext uri="{FF2B5EF4-FFF2-40B4-BE49-F238E27FC236}">
                <a16:creationId xmlns:a16="http://schemas.microsoft.com/office/drawing/2014/main" id="{C0E72DE8-7D91-42B4-8E4D-C8CE200729A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083" y="2557463"/>
            <a:ext cx="4423833" cy="331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2212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B1F9EA-E3FE-4957-AA61-940EAE319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TAYLORISMO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9F64A5-DF75-415E-A44A-D04AA74F9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Consiste</a:t>
            </a:r>
            <a:r>
              <a:rPr lang="es-E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en un sistema de producción industrial basado en las teorías del propio Taylor. De manera general, basa los procesos productivos en la división del trabajo y la especialización de los trabajadores, apostando por una producción en cadena que permita maximizar la productividad de la mano de obra.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44889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7750D3-0473-47E8-A493-AED705501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1089" y="882120"/>
            <a:ext cx="9601196" cy="1303867"/>
          </a:xfrm>
        </p:spPr>
        <p:txBody>
          <a:bodyPr/>
          <a:lstStyle/>
          <a:p>
            <a:r>
              <a:rPr lang="es-ES" dirty="0"/>
              <a:t>PRINCIPIOS DEL TAYLORISMO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B5C5581-AB92-447B-9EF7-5D2EB37F2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5352" y="2457451"/>
            <a:ext cx="5548312" cy="3747030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s-ES" sz="2000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Análisis cuantitativo del trabajo: </a:t>
            </a:r>
            <a:r>
              <a:rPr lang="es-ES" sz="20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Solo analizando el método actual podremos ver qué tareas son más rápidas, cuales más eficientes, cuanto tiempo emplea cada trabajador para cada una de las tareas. </a:t>
            </a:r>
          </a:p>
          <a:p>
            <a:pPr marL="0" indent="0" algn="l">
              <a:buNone/>
            </a:pPr>
            <a:endParaRPr lang="es-ES" sz="2000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2000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Selección y preparación:</a:t>
            </a:r>
            <a:r>
              <a:rPr lang="es-ES" sz="20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 Con el análisis en mano, Taylor propone seleccionar al personal más adecuado para cada tarea y, por supuesto, prepararlo.</a:t>
            </a:r>
          </a:p>
          <a:p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B700358-D95C-4B8D-BC34-3CEC5789C6EC}"/>
              </a:ext>
            </a:extLst>
          </p:cNvPr>
          <p:cNvSpPr txBox="1"/>
          <p:nvPr/>
        </p:nvSpPr>
        <p:spPr>
          <a:xfrm>
            <a:off x="6958012" y="2457450"/>
            <a:ext cx="418623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s-ES" sz="2000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Cooperación: </a:t>
            </a:r>
            <a:r>
              <a:rPr lang="es-ES" sz="20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Si los empresarios, los empleados y sus respectivos superiores no están alineados, difícilmente la empresa crecerá. </a:t>
            </a:r>
          </a:p>
          <a:p>
            <a:pPr algn="l"/>
            <a:endParaRPr lang="es-ES" sz="2000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2000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Especialización del trabajo: </a:t>
            </a:r>
            <a:r>
              <a:rPr lang="es-ES" sz="200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E</a:t>
            </a:r>
            <a:r>
              <a:rPr lang="es-ES" sz="20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stablece que los obreros deben mejorar sus técnicas de producción, mientras los superiores o empresarios las de planificación.</a:t>
            </a:r>
          </a:p>
        </p:txBody>
      </p:sp>
    </p:spTree>
    <p:extLst>
      <p:ext uri="{BB962C8B-B14F-4D97-AF65-F5344CB8AC3E}">
        <p14:creationId xmlns:p14="http://schemas.microsoft.com/office/powerpoint/2010/main" val="3506571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DF0C44-4FF0-468C-AF30-F3C73E72C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CARACTERISTICAS DEL TAYLORISMO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73EEF51-B305-4A1E-A0F9-4F0EA6E75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El objetivo fundamental es producir más con menor coste a través del aumento de la productividad de la </a:t>
            </a:r>
            <a:r>
              <a:rPr lang="es-ES" b="1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mano de obra</a:t>
            </a:r>
            <a:r>
              <a:rPr lang="es-E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La producción se realiza en grandes cantidades.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Pretende estandarizar los procesos de producción.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Todos los procesos son analizados para mejorar su eficiencia al máximo.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Para asegurar su correcto funcionamiento se vuelve esencial, la planificación y la supervisión.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Fomentar la motivación de los trabajadores mediante el pago de primas asociadas al rendimiento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66933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164606-BA97-4C94-82E1-41F441A73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VENTAJAS DEL TAYLORISMO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D9E781-A277-4F3E-B226-B3AFB7710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148762" cy="3515256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Más eficiencia en los procesos de producción.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Aumento de la productividad de la mano de obra.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Mayor control sobre los procesos productivos.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Crecimiento de los beneficios empresariales.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Mejora en las ideas gerenciales y de administración.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52035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C843DF-BDD2-42C4-8947-059F45C11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DESVENTAJAS DEL TAYLORISMO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734DE8F-68ED-4D82-A6DE-4CFE7C173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Alto desgaste de los trabajadores.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Baja motivación por la monotonía de las tareas.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Deficiente relación entre los empleados y ausencia de cultura organizacional.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Reducción de la calidad de la producción.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72914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AC4CD6-14C6-422A-B5A4-C8EE1D3E7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ESCUELA DE RELACIONES HUMANAS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A7B831-24DA-45A5-BD25-6781167D0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E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Se produce como una oposición a la teoría clásica de la administración. Dándole gran importancia al recurso humano dentro de las empresas. ... Lo más importante es </a:t>
            </a:r>
            <a:r>
              <a:rPr lang="es-E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que</a:t>
            </a:r>
            <a:r>
              <a:rPr lang="es-E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busca mejorar la productividad de la empresa usando elementos de la psicología y de la sociología.</a:t>
            </a:r>
          </a:p>
          <a:p>
            <a:r>
              <a:rPr lang="es-E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Básicamente tiene su origen como una contraposición que se da contra el problema de la deshumanización del </a:t>
            </a:r>
            <a:r>
              <a:rPr lang="es-ES" b="1" i="0" u="none" strike="noStrike" dirty="0">
                <a:effectLst/>
                <a:latin typeface="Open Sans" panose="020B0606030504020204" pitchFamily="34" charset="0"/>
              </a:rPr>
              <a:t>trabajo</a:t>
            </a:r>
            <a:r>
              <a:rPr lang="es-E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. La deshumanización del trabajo se basaba en la utilización de métodos científicos muy rigurosos y precisos que los trabadores debían seguir.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26129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40AE31-34DA-40A1-81C0-A5BDCEB88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FACTORES IMPORTANTES PARA SU ORIGEN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58FC12C-3711-4A38-B8C8-EE3786EE34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7434262" cy="3318936"/>
          </a:xfrm>
        </p:spPr>
        <p:txBody>
          <a:bodyPr/>
          <a:lstStyle/>
          <a:p>
            <a:r>
              <a:rPr lang="es-ES" b="1" i="0" dirty="0">
                <a:solidFill>
                  <a:srgbClr val="333333"/>
                </a:solidFill>
                <a:effectLst/>
                <a:latin typeface="Playfair Display" panose="020B0604020202020204" pitchFamily="2" charset="0"/>
              </a:rPr>
              <a:t>1. Necesidad de humanizar y democratizar la administración</a:t>
            </a:r>
          </a:p>
          <a:p>
            <a:r>
              <a:rPr lang="es-ES" b="1" i="0" dirty="0">
                <a:solidFill>
                  <a:srgbClr val="333333"/>
                </a:solidFill>
                <a:effectLst/>
                <a:latin typeface="Playfair Display" panose="00000500000000000000" pitchFamily="2" charset="0"/>
              </a:rPr>
              <a:t>2. Desarrollo de las ciencias humanistas</a:t>
            </a:r>
          </a:p>
          <a:p>
            <a:r>
              <a:rPr lang="es-ES" b="1" i="0" dirty="0">
                <a:solidFill>
                  <a:srgbClr val="333333"/>
                </a:solidFill>
                <a:effectLst/>
                <a:latin typeface="Playfair Display" panose="00000500000000000000" pitchFamily="2" charset="0"/>
              </a:rPr>
              <a:t>3. La filosofía pragmática de John Dewey y la psicología dinámica de Kurt Lewin</a:t>
            </a:r>
          </a:p>
          <a:p>
            <a:r>
              <a:rPr lang="es-ES" b="1" i="0" dirty="0">
                <a:solidFill>
                  <a:srgbClr val="333333"/>
                </a:solidFill>
                <a:effectLst/>
                <a:latin typeface="Playfair Display" panose="00000500000000000000" pitchFamily="2" charset="0"/>
              </a:rPr>
              <a:t>4. El experimento de Hawthorne</a:t>
            </a:r>
          </a:p>
          <a:p>
            <a:endParaRPr lang="es-ES" dirty="0"/>
          </a:p>
        </p:txBody>
      </p:sp>
      <p:pic>
        <p:nvPicPr>
          <p:cNvPr id="2052" name="Picture 4" descr="Escuela De Relaciones Humanas 1">
            <a:extLst>
              <a:ext uri="{FF2B5EF4-FFF2-40B4-BE49-F238E27FC236}">
                <a16:creationId xmlns:a16="http://schemas.microsoft.com/office/drawing/2014/main" id="{89519B56-03C7-4B5F-AB6E-BFF2D4D32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1989" y="3600584"/>
            <a:ext cx="3033711" cy="2275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3564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8D0F6E-41BF-41DF-A28A-87A99EE07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CARACTERISTICAS DE LA ESCUELA DE RELACIONES HUMANAS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DC5FB2-B4AB-4E0C-9600-D91B7BD5B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Consideró las empresas y organizaciones como un grupo de personas.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Les da valor y prioridad a las personas.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Toma de base los principios y conocimientos de la psicología para aplicarlos a la administración.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Está a favor de la delegación plena de la autoridad.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Promueve la autonomía del trabajador.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Busca generar un clima de confianza y apertura dentro de la organización.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Da prioridad a las relaciones humanas sobre los métodos científicos de la administración.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Apuesta por la confianza que se le debe dar a la persona.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Usa herramientas de dinámicas de grupo y de relaciones </a:t>
            </a:r>
            <a:r>
              <a:rPr lang="es-ES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interpersonale</a:t>
            </a:r>
            <a:endParaRPr lang="es-ES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852115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ánico">
  <a:themeElements>
    <a:clrScheme name="Orgá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á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á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79</TotalTime>
  <Words>580</Words>
  <Application>Microsoft Office PowerPoint</Application>
  <PresentationFormat>Panorámica</PresentationFormat>
  <Paragraphs>49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8" baseType="lpstr">
      <vt:lpstr>Arial</vt:lpstr>
      <vt:lpstr>Arial</vt:lpstr>
      <vt:lpstr>Bahnschrift SemiBold Condensed</vt:lpstr>
      <vt:lpstr>Garamond</vt:lpstr>
      <vt:lpstr>Open Sans</vt:lpstr>
      <vt:lpstr>Playfair Display</vt:lpstr>
      <vt:lpstr>Orgánico</vt:lpstr>
      <vt:lpstr>TAYLORISMO Y ESCUELA DE LAS RELACIONES HUMANAS </vt:lpstr>
      <vt:lpstr>TAYLORISMO</vt:lpstr>
      <vt:lpstr>PRINCIPIOS DEL TAYLORISMO</vt:lpstr>
      <vt:lpstr>CARACTERISTICAS DEL TAYLORISMO</vt:lpstr>
      <vt:lpstr>VENTAJAS DEL TAYLORISMO</vt:lpstr>
      <vt:lpstr>DESVENTAJAS DEL TAYLORISMO</vt:lpstr>
      <vt:lpstr>ESCUELA DE RELACIONES HUMANAS</vt:lpstr>
      <vt:lpstr>FACTORES IMPORTANTES PARA SU ORIGEN</vt:lpstr>
      <vt:lpstr>CARACTERISTICAS DE LA ESCUELA DE RELACIONES HUMANAS</vt:lpstr>
      <vt:lpstr>VENTAJAS </vt:lpstr>
      <vt:lpstr>DESVENTAJAS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TAYLORISMO Y ESCUELA DE LAS RELACIONES HUMANAS </dc:title>
  <dc:creator>Mochis</dc:creator>
  <cp:lastModifiedBy>Mochis</cp:lastModifiedBy>
  <cp:revision>1</cp:revision>
  <dcterms:created xsi:type="dcterms:W3CDTF">2021-10-03T21:06:28Z</dcterms:created>
  <dcterms:modified xsi:type="dcterms:W3CDTF">2021-10-03T22:25:46Z</dcterms:modified>
</cp:coreProperties>
</file>