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84" autoAdjust="0"/>
  </p:normalViewPr>
  <p:slideViewPr>
    <p:cSldViewPr>
      <p:cViewPr varScale="1">
        <p:scale>
          <a:sx n="104" d="100"/>
          <a:sy n="104" d="100"/>
        </p:scale>
        <p:origin x="816" y="2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10/29/20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10/29/20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10/29/20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10/29/20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igikey.com/en/articles/how-to-make-a-beaglebone-based-appliance-notification-tex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hackster.io/MatinaStef/to-water-or-not-to-water-7204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4869" y="647700"/>
            <a:ext cx="4088348" cy="21971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ENGI 301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Plant Water Reminder Proposal</a:t>
            </a:r>
            <a:endParaRPr lang="en-US" sz="3200" dirty="0"/>
          </a:p>
        </p:txBody>
      </p:sp>
      <p:pic>
        <p:nvPicPr>
          <p:cNvPr id="5" name="Picture 4" descr="Close-up of succulent plant cropped against white background">
            <a:extLst>
              <a:ext uri="{FF2B5EF4-FFF2-40B4-BE49-F238E27FC236}">
                <a16:creationId xmlns:a16="http://schemas.microsoft.com/office/drawing/2014/main" id="{C5C5B2F1-01B5-4237-B8C7-C7BCD7DF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9" r="13769"/>
          <a:stretch/>
        </p:blipFill>
        <p:spPr>
          <a:xfrm>
            <a:off x="543197" y="571500"/>
            <a:ext cx="6217920" cy="5715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/>
          <a:p>
            <a:r>
              <a:rPr lang="en-US" dirty="0"/>
              <a:t>October 4, 2020</a:t>
            </a:r>
          </a:p>
          <a:p>
            <a:r>
              <a:rPr lang="en-US" dirty="0"/>
              <a:t>Fernanda Lago Arroyo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6972300" cy="4724399"/>
          </a:xfrm>
        </p:spPr>
        <p:txBody>
          <a:bodyPr/>
          <a:lstStyle/>
          <a:p>
            <a:r>
              <a:rPr lang="en-US" b="1" dirty="0"/>
              <a:t>What is being proposed?</a:t>
            </a:r>
          </a:p>
          <a:p>
            <a:pPr lvl="1"/>
            <a:r>
              <a:rPr lang="en-US" sz="2400" dirty="0"/>
              <a:t>A system that texts plant owner to remind them to water their plants and notifies them if their plants are not receiving the correct amount of sunlight</a:t>
            </a:r>
          </a:p>
          <a:p>
            <a:r>
              <a:rPr lang="en-US" b="1" dirty="0"/>
              <a:t>What improvements will be on existing projects?</a:t>
            </a:r>
          </a:p>
          <a:p>
            <a:pPr lvl="1"/>
            <a:r>
              <a:rPr lang="en-US" dirty="0"/>
              <a:t>Will send text notifications rather than email notifications</a:t>
            </a:r>
          </a:p>
          <a:p>
            <a:pPr lvl="2"/>
            <a:r>
              <a:rPr lang="en-US" dirty="0"/>
              <a:t>Notifications based off plants receiving appropriate water and sunlight</a:t>
            </a:r>
          </a:p>
          <a:p>
            <a:pPr lvl="2"/>
            <a:r>
              <a:rPr lang="en-US" dirty="0"/>
              <a:t>Suggests whether to expose or shield plant to sunlight</a:t>
            </a:r>
          </a:p>
          <a:p>
            <a:pPr lvl="1"/>
            <a:r>
              <a:rPr lang="en-US" dirty="0"/>
              <a:t>Will include light sensor in addition to soil humidity sensor</a:t>
            </a:r>
          </a:p>
          <a:p>
            <a:pPr lvl="1"/>
            <a:r>
              <a:rPr lang="en-US" dirty="0"/>
              <a:t>Will build enclosure for device</a:t>
            </a:r>
          </a:p>
        </p:txBody>
      </p:sp>
      <p:pic>
        <p:nvPicPr>
          <p:cNvPr id="5" name="Picture 4" descr="Diagram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E71FEDC-B986-2248-8075-C548B714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30" y="438150"/>
            <a:ext cx="3576496" cy="2171700"/>
          </a:xfrm>
          <a:prstGeom prst="rect">
            <a:avLst/>
          </a:prstGeom>
        </p:spPr>
      </p:pic>
      <p:pic>
        <p:nvPicPr>
          <p:cNvPr id="7" name="Picture 6" descr="A green plant in a po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E17E09A-727E-0145-8A62-3446270D5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281" y="3158294"/>
            <a:ext cx="3120272" cy="236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E314D-9AE3-6040-9E2E-8867E6492CE2}"/>
              </a:ext>
            </a:extLst>
          </p:cNvPr>
          <p:cNvSpPr txBox="1"/>
          <p:nvPr/>
        </p:nvSpPr>
        <p:spPr>
          <a:xfrm>
            <a:off x="7837439" y="2663024"/>
            <a:ext cx="375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www.digikey.com</a:t>
            </a:r>
            <a:r>
              <a:rPr lang="en-US" sz="800" dirty="0"/>
              <a:t>/</a:t>
            </a:r>
            <a:r>
              <a:rPr lang="en-US" sz="800" dirty="0" err="1"/>
              <a:t>en</a:t>
            </a:r>
            <a:r>
              <a:rPr lang="en-US" sz="800" dirty="0"/>
              <a:t>/articles/how-to-make-a-</a:t>
            </a:r>
            <a:r>
              <a:rPr lang="en-US" sz="800" dirty="0" err="1"/>
              <a:t>beaglebone</a:t>
            </a:r>
            <a:r>
              <a:rPr lang="en-US" sz="800" dirty="0"/>
              <a:t>-based-appliance-notification-texter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A676E-DD05-B645-ADFD-25616550985C}"/>
              </a:ext>
            </a:extLst>
          </p:cNvPr>
          <p:cNvSpPr txBox="1"/>
          <p:nvPr/>
        </p:nvSpPr>
        <p:spPr>
          <a:xfrm>
            <a:off x="8096250" y="5562600"/>
            <a:ext cx="325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www.hackster.io</a:t>
            </a:r>
            <a:r>
              <a:rPr lang="en-US" sz="800" dirty="0"/>
              <a:t>/</a:t>
            </a:r>
            <a:r>
              <a:rPr lang="en-US" sz="800" dirty="0" err="1"/>
              <a:t>MatinaStef</a:t>
            </a:r>
            <a:r>
              <a:rPr lang="en-US" sz="800" dirty="0"/>
              <a:t>/to-water-or-not-to-water-7204fe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4FCD-22BF-BE49-94E8-DC9878C3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E4D6-4334-9C4D-AC0D-2BC64F22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 for user interacting with device:</a:t>
            </a:r>
          </a:p>
          <a:p>
            <a:pPr lvl="1"/>
            <a:r>
              <a:rPr lang="en-US" sz="2400" dirty="0"/>
              <a:t>1. Wall plug in. Turns on device using switch, light flickers on next to switch. </a:t>
            </a:r>
          </a:p>
          <a:p>
            <a:pPr lvl="1"/>
            <a:r>
              <a:rPr lang="en-US" sz="2400" dirty="0"/>
              <a:t>2. Display outputs a message detailing how the soil humidity and light levels of the plant</a:t>
            </a:r>
          </a:p>
          <a:p>
            <a:pPr lvl="1"/>
            <a:r>
              <a:rPr lang="en-US" sz="2400" dirty="0"/>
              <a:t>3. If these are inadequate, user will receive a text.</a:t>
            </a:r>
          </a:p>
          <a:p>
            <a:r>
              <a:rPr lang="en-US" sz="2600" dirty="0"/>
              <a:t>Set up needs:</a:t>
            </a:r>
          </a:p>
          <a:p>
            <a:pPr lvl="2"/>
            <a:r>
              <a:rPr lang="en-US" sz="2400" dirty="0"/>
              <a:t>User must load phone number beforehand on laptop</a:t>
            </a:r>
          </a:p>
          <a:p>
            <a:pPr lvl="2"/>
            <a:r>
              <a:rPr lang="en-US" sz="2400" dirty="0"/>
              <a:t>User must connect device to Wi-Fi </a:t>
            </a:r>
          </a:p>
          <a:p>
            <a:pPr lvl="2"/>
            <a:r>
              <a:rPr lang="en-US" sz="2400" dirty="0"/>
              <a:t>Text message is sent twice a day if levels are inadequate</a:t>
            </a:r>
          </a:p>
        </p:txBody>
      </p:sp>
    </p:spTree>
    <p:extLst>
      <p:ext uri="{BB962C8B-B14F-4D97-AF65-F5344CB8AC3E}">
        <p14:creationId xmlns:p14="http://schemas.microsoft.com/office/powerpoint/2010/main" val="28848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194716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383AD-B8CA-DA43-A28C-FAEBA8401034}"/>
              </a:ext>
            </a:extLst>
          </p:cNvPr>
          <p:cNvSpPr txBox="1"/>
          <p:nvPr/>
        </p:nvSpPr>
        <p:spPr>
          <a:xfrm>
            <a:off x="4076700" y="953797"/>
            <a:ext cx="21336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Pocket Beagle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10C3B-99FD-FA49-8FC1-AD214F38E67B}"/>
              </a:ext>
            </a:extLst>
          </p:cNvPr>
          <p:cNvSpPr txBox="1"/>
          <p:nvPr/>
        </p:nvSpPr>
        <p:spPr>
          <a:xfrm>
            <a:off x="3873166" y="5476821"/>
            <a:ext cx="2590800" cy="9233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and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WI-FI Dongle </a:t>
            </a:r>
          </a:p>
          <a:p>
            <a:pPr algn="ctr"/>
            <a:r>
              <a:rPr lang="en-US" dirty="0"/>
              <a:t>TL-WN725N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30974-F8FA-2A44-B3DE-91E6B80E442B}"/>
              </a:ext>
            </a:extLst>
          </p:cNvPr>
          <p:cNvSpPr txBox="1"/>
          <p:nvPr/>
        </p:nvSpPr>
        <p:spPr>
          <a:xfrm>
            <a:off x="4599071" y="4851665"/>
            <a:ext cx="113898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miniUSB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892438-18DC-FD45-8FA1-A4591988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034402"/>
            <a:ext cx="4537574" cy="16567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510BA-D71C-DA4C-846D-D62C2226B33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68566" y="5220997"/>
            <a:ext cx="0" cy="255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640221-E054-1244-83B9-463BB18DE54A}"/>
              </a:ext>
            </a:extLst>
          </p:cNvPr>
          <p:cNvSpPr txBox="1"/>
          <p:nvPr/>
        </p:nvSpPr>
        <p:spPr>
          <a:xfrm>
            <a:off x="2272463" y="1257904"/>
            <a:ext cx="1202658" cy="341632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I2C Soil Sensor</a:t>
            </a:r>
          </a:p>
          <a:p>
            <a:pPr algn="ctr"/>
            <a:r>
              <a:rPr lang="en-US" dirty="0"/>
              <a:t>4026 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273647-0784-0C4A-8AEC-62B0215B7AD1}"/>
              </a:ext>
            </a:extLst>
          </p:cNvPr>
          <p:cNvSpPr txBox="1"/>
          <p:nvPr/>
        </p:nvSpPr>
        <p:spPr>
          <a:xfrm>
            <a:off x="6667500" y="2589074"/>
            <a:ext cx="1028700" cy="175432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Light Sensor</a:t>
            </a:r>
          </a:p>
          <a:p>
            <a:pPr algn="ctr"/>
            <a:r>
              <a:rPr lang="en-US" sz="1200" dirty="0"/>
              <a:t>TEMT6000</a:t>
            </a:r>
            <a:endParaRPr lang="en-US" sz="12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A9CCC-1DE8-E24F-917C-6C59E0963DF2}"/>
              </a:ext>
            </a:extLst>
          </p:cNvPr>
          <p:cNvSpPr txBox="1"/>
          <p:nvPr/>
        </p:nvSpPr>
        <p:spPr>
          <a:xfrm>
            <a:off x="4076700" y="4162353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49 I2C2SCL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7C44E-9A54-7C48-9D55-393745F544B3}"/>
              </a:ext>
            </a:extLst>
          </p:cNvPr>
          <p:cNvSpPr txBox="1"/>
          <p:nvPr/>
        </p:nvSpPr>
        <p:spPr>
          <a:xfrm>
            <a:off x="4076700" y="3852255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51 I2C2SDA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7244D-73BA-E14A-A931-1389596DB5B7}"/>
              </a:ext>
            </a:extLst>
          </p:cNvPr>
          <p:cNvSpPr txBox="1"/>
          <p:nvPr/>
        </p:nvSpPr>
        <p:spPr>
          <a:xfrm>
            <a:off x="4076700" y="1736276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63 VDD3V3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1230B-C2C4-5446-9284-ED6FE0519ACE}"/>
              </a:ext>
            </a:extLst>
          </p:cNvPr>
          <p:cNvSpPr txBox="1"/>
          <p:nvPr/>
        </p:nvSpPr>
        <p:spPr>
          <a:xfrm>
            <a:off x="4076700" y="2039343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61 GND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E06787-1BA8-CD4A-91B8-93AED95354CA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475121" y="1859386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B42619-4D0A-8C41-B14F-065DDBE8D96C}"/>
              </a:ext>
            </a:extLst>
          </p:cNvPr>
          <p:cNvCxnSpPr/>
          <p:nvPr/>
        </p:nvCxnSpPr>
        <p:spPr>
          <a:xfrm flipH="1" flipV="1">
            <a:off x="3475121" y="2107065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754A5D-CDF9-B046-A331-2F1BF94F65F7}"/>
              </a:ext>
            </a:extLst>
          </p:cNvPr>
          <p:cNvCxnSpPr/>
          <p:nvPr/>
        </p:nvCxnSpPr>
        <p:spPr>
          <a:xfrm flipH="1" flipV="1">
            <a:off x="3474619" y="3923726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B70FD8-2CB8-5E49-8852-B4161C82951C}"/>
              </a:ext>
            </a:extLst>
          </p:cNvPr>
          <p:cNvCxnSpPr/>
          <p:nvPr/>
        </p:nvCxnSpPr>
        <p:spPr>
          <a:xfrm flipH="1" flipV="1">
            <a:off x="3474619" y="4230260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C53E5E-77EA-974E-B385-537CEE65F6CD}"/>
              </a:ext>
            </a:extLst>
          </p:cNvPr>
          <p:cNvSpPr txBox="1"/>
          <p:nvPr/>
        </p:nvSpPr>
        <p:spPr>
          <a:xfrm>
            <a:off x="5271753" y="4154197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18 VDD3V3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32A97C-2408-DC40-BDCB-17036DCE5DF1}"/>
              </a:ext>
            </a:extLst>
          </p:cNvPr>
          <p:cNvSpPr txBox="1"/>
          <p:nvPr/>
        </p:nvSpPr>
        <p:spPr>
          <a:xfrm>
            <a:off x="5278856" y="3835132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 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8F257-4463-DB45-8A1A-885ECB275772}"/>
              </a:ext>
            </a:extLst>
          </p:cNvPr>
          <p:cNvSpPr txBox="1"/>
          <p:nvPr/>
        </p:nvSpPr>
        <p:spPr>
          <a:xfrm>
            <a:off x="5271753" y="2530314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 AIN0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3A0524-5174-CB4D-87AE-ADE7062059B6}"/>
              </a:ext>
            </a:extLst>
          </p:cNvPr>
          <p:cNvCxnSpPr>
            <a:cxnSpLocks/>
          </p:cNvCxnSpPr>
          <p:nvPr/>
        </p:nvCxnSpPr>
        <p:spPr>
          <a:xfrm flipH="1">
            <a:off x="6180223" y="2628900"/>
            <a:ext cx="5064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F990D9-649D-D54E-BF2E-412B045DC1AD}"/>
              </a:ext>
            </a:extLst>
          </p:cNvPr>
          <p:cNvCxnSpPr>
            <a:cxnSpLocks/>
          </p:cNvCxnSpPr>
          <p:nvPr/>
        </p:nvCxnSpPr>
        <p:spPr>
          <a:xfrm flipH="1">
            <a:off x="6203198" y="3923726"/>
            <a:ext cx="483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C55C21-5C53-6941-B994-980C6DB3DFDD}"/>
              </a:ext>
            </a:extLst>
          </p:cNvPr>
          <p:cNvCxnSpPr>
            <a:cxnSpLocks/>
          </p:cNvCxnSpPr>
          <p:nvPr/>
        </p:nvCxnSpPr>
        <p:spPr>
          <a:xfrm flipH="1" flipV="1">
            <a:off x="6203197" y="4277308"/>
            <a:ext cx="483521" cy="81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9AD6DF-2C9D-1647-9857-1B12FD00C295}"/>
              </a:ext>
            </a:extLst>
          </p:cNvPr>
          <p:cNvSpPr txBox="1"/>
          <p:nvPr/>
        </p:nvSpPr>
        <p:spPr>
          <a:xfrm>
            <a:off x="8554338" y="243361"/>
            <a:ext cx="2783137" cy="286232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TFT LCD Touchscreen</a:t>
            </a:r>
          </a:p>
          <a:p>
            <a:pPr algn="ctr"/>
            <a:r>
              <a:rPr lang="en-US" dirty="0"/>
              <a:t>ILI9341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8DB58-4CCF-E147-968C-393E8DE0E714}"/>
              </a:ext>
            </a:extLst>
          </p:cNvPr>
          <p:cNvSpPr txBox="1"/>
          <p:nvPr/>
        </p:nvSpPr>
        <p:spPr>
          <a:xfrm>
            <a:off x="5278856" y="952500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SPICLK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6220DD-0555-3047-A1D1-76886EF5B51C}"/>
              </a:ext>
            </a:extLst>
          </p:cNvPr>
          <p:cNvSpPr txBox="1"/>
          <p:nvPr/>
        </p:nvSpPr>
        <p:spPr>
          <a:xfrm>
            <a:off x="5271753" y="1228207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52AB9-B40B-774F-AF1B-2187BB1498EB}"/>
              </a:ext>
            </a:extLst>
          </p:cNvPr>
          <p:cNvSpPr txBox="1"/>
          <p:nvPr/>
        </p:nvSpPr>
        <p:spPr>
          <a:xfrm>
            <a:off x="5278856" y="1516157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MOSI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24A165-2C09-1A4D-B7F0-A7FAE9FDEE5B}"/>
              </a:ext>
            </a:extLst>
          </p:cNvPr>
          <p:cNvSpPr txBox="1"/>
          <p:nvPr/>
        </p:nvSpPr>
        <p:spPr>
          <a:xfrm>
            <a:off x="5278856" y="1790700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E96F7-35B1-8744-8B66-04B87D0487F6}"/>
              </a:ext>
            </a:extLst>
          </p:cNvPr>
          <p:cNvSpPr txBox="1"/>
          <p:nvPr/>
        </p:nvSpPr>
        <p:spPr>
          <a:xfrm>
            <a:off x="5271753" y="2040632"/>
            <a:ext cx="931444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D/C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655480-AC06-7940-8C99-968516501C1C}"/>
              </a:ext>
            </a:extLst>
          </p:cNvPr>
          <p:cNvCxnSpPr>
            <a:stCxn id="29" idx="3"/>
          </p:cNvCxnSpPr>
          <p:nvPr/>
        </p:nvCxnSpPr>
        <p:spPr>
          <a:xfrm flipV="1">
            <a:off x="6210300" y="495300"/>
            <a:ext cx="2344038" cy="580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F0F162-D89C-514D-9E45-1241FDD3BF55}"/>
              </a:ext>
            </a:extLst>
          </p:cNvPr>
          <p:cNvCxnSpPr/>
          <p:nvPr/>
        </p:nvCxnSpPr>
        <p:spPr>
          <a:xfrm flipV="1">
            <a:off x="6177302" y="720923"/>
            <a:ext cx="2344038" cy="580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F0FB04-F334-274D-9AEA-4901E1303143}"/>
              </a:ext>
            </a:extLst>
          </p:cNvPr>
          <p:cNvCxnSpPr/>
          <p:nvPr/>
        </p:nvCxnSpPr>
        <p:spPr>
          <a:xfrm flipV="1">
            <a:off x="6219381" y="1010525"/>
            <a:ext cx="2344038" cy="580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554C0F-B84F-CB49-B82B-F6D4C177F5CD}"/>
              </a:ext>
            </a:extLst>
          </p:cNvPr>
          <p:cNvCxnSpPr/>
          <p:nvPr/>
        </p:nvCxnSpPr>
        <p:spPr>
          <a:xfrm flipV="1">
            <a:off x="6198533" y="1274023"/>
            <a:ext cx="2344038" cy="580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B5B167-8343-8A42-B25A-99BB9B32AC15}"/>
              </a:ext>
            </a:extLst>
          </p:cNvPr>
          <p:cNvCxnSpPr/>
          <p:nvPr/>
        </p:nvCxnSpPr>
        <p:spPr>
          <a:xfrm flipV="1">
            <a:off x="6227459" y="1513688"/>
            <a:ext cx="2344038" cy="580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321543"/>
            <a:ext cx="10972800" cy="914401"/>
          </a:xfrm>
        </p:spPr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582D8F-315E-0540-B897-2EA88FA4D54D}"/>
              </a:ext>
            </a:extLst>
          </p:cNvPr>
          <p:cNvSpPr txBox="1"/>
          <p:nvPr/>
        </p:nvSpPr>
        <p:spPr>
          <a:xfrm>
            <a:off x="4643227" y="927724"/>
            <a:ext cx="276622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Pocket Beagle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Vin: USB or Cell Battery</a:t>
            </a:r>
          </a:p>
          <a:p>
            <a:pPr algn="ctr"/>
            <a:r>
              <a:rPr lang="en-US" dirty="0"/>
              <a:t>Vout: 1.8 V (analog), 3.3 V, and SYS (switched Vin)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500 mA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95216-37D7-C048-94F5-B9B5105D1C39}"/>
              </a:ext>
            </a:extLst>
          </p:cNvPr>
          <p:cNvSpPr txBox="1"/>
          <p:nvPr/>
        </p:nvSpPr>
        <p:spPr>
          <a:xfrm>
            <a:off x="8062794" y="4229100"/>
            <a:ext cx="2590800" cy="175432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and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WI-FI Plug-in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dirty="0"/>
              <a:t>Vin: 5V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500 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F9B1-7917-C744-8EE2-E9A99CB15F13}"/>
              </a:ext>
            </a:extLst>
          </p:cNvPr>
          <p:cNvSpPr txBox="1"/>
          <p:nvPr/>
        </p:nvSpPr>
        <p:spPr>
          <a:xfrm>
            <a:off x="1961147" y="756584"/>
            <a:ext cx="2084303" cy="36933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I2C Soil Sensor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Vin: 3-5 V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80 mA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6E0F8-FC29-3844-92DE-B13DB3284063}"/>
              </a:ext>
            </a:extLst>
          </p:cNvPr>
          <p:cNvSpPr txBox="1"/>
          <p:nvPr/>
        </p:nvSpPr>
        <p:spPr>
          <a:xfrm>
            <a:off x="7926807" y="687196"/>
            <a:ext cx="2084302" cy="3139321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Light Sensor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Vout: (Analog voltage to signal pin): &lt;6V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20 mA 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88DE05-FA7A-1D43-8EFB-89B6C5CEE7AB}"/>
              </a:ext>
            </a:extLst>
          </p:cNvPr>
          <p:cNvCxnSpPr>
            <a:cxnSpLocks/>
          </p:cNvCxnSpPr>
          <p:nvPr/>
        </p:nvCxnSpPr>
        <p:spPr>
          <a:xfrm flipH="1" flipV="1">
            <a:off x="4045450" y="1358066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FCAC6-4B4E-4244-BC30-59C3F4C4A56E}"/>
              </a:ext>
            </a:extLst>
          </p:cNvPr>
          <p:cNvCxnSpPr>
            <a:cxnSpLocks/>
          </p:cNvCxnSpPr>
          <p:nvPr/>
        </p:nvCxnSpPr>
        <p:spPr>
          <a:xfrm flipH="1" flipV="1">
            <a:off x="4045450" y="1605745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E1CBD0-108C-4745-AA0D-A78A866C33AE}"/>
              </a:ext>
            </a:extLst>
          </p:cNvPr>
          <p:cNvCxnSpPr>
            <a:cxnSpLocks/>
          </p:cNvCxnSpPr>
          <p:nvPr/>
        </p:nvCxnSpPr>
        <p:spPr>
          <a:xfrm flipH="1" flipV="1">
            <a:off x="4044948" y="3422406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D8DD4F-0739-9B48-8B9C-1793406DD680}"/>
              </a:ext>
            </a:extLst>
          </p:cNvPr>
          <p:cNvCxnSpPr>
            <a:cxnSpLocks/>
          </p:cNvCxnSpPr>
          <p:nvPr/>
        </p:nvCxnSpPr>
        <p:spPr>
          <a:xfrm flipH="1" flipV="1">
            <a:off x="4044948" y="3728940"/>
            <a:ext cx="6015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F2170C-8EAB-A04F-BD2E-80A095789420}"/>
              </a:ext>
            </a:extLst>
          </p:cNvPr>
          <p:cNvCxnSpPr>
            <a:cxnSpLocks/>
          </p:cNvCxnSpPr>
          <p:nvPr/>
        </p:nvCxnSpPr>
        <p:spPr>
          <a:xfrm flipH="1">
            <a:off x="7409447" y="1358065"/>
            <a:ext cx="5064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EC0F4B-2EAA-8540-BC2B-FFF02D6ABF88}"/>
              </a:ext>
            </a:extLst>
          </p:cNvPr>
          <p:cNvCxnSpPr>
            <a:cxnSpLocks/>
          </p:cNvCxnSpPr>
          <p:nvPr/>
        </p:nvCxnSpPr>
        <p:spPr>
          <a:xfrm flipH="1">
            <a:off x="7399420" y="3288516"/>
            <a:ext cx="5253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CFC63D-051E-024F-8EE2-6D5388344EF1}"/>
              </a:ext>
            </a:extLst>
          </p:cNvPr>
          <p:cNvCxnSpPr>
            <a:cxnSpLocks/>
          </p:cNvCxnSpPr>
          <p:nvPr/>
        </p:nvCxnSpPr>
        <p:spPr>
          <a:xfrm flipH="1">
            <a:off x="7399421" y="3587875"/>
            <a:ext cx="5253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900DAD-60A5-3F48-9D85-D19182606794}"/>
              </a:ext>
            </a:extLst>
          </p:cNvPr>
          <p:cNvSpPr txBox="1"/>
          <p:nvPr/>
        </p:nvSpPr>
        <p:spPr>
          <a:xfrm>
            <a:off x="5456842" y="4621043"/>
            <a:ext cx="1138989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miniUSB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Vout: 5V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652E8D-22C3-9845-88AA-07CD0084CCB1}"/>
              </a:ext>
            </a:extLst>
          </p:cNvPr>
          <p:cNvCxnSpPr>
            <a:cxnSpLocks/>
          </p:cNvCxnSpPr>
          <p:nvPr/>
        </p:nvCxnSpPr>
        <p:spPr>
          <a:xfrm flipH="1">
            <a:off x="6595255" y="5191086"/>
            <a:ext cx="1467539" cy="21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8DC05B-B5EF-7F4B-A2E7-B322741CF190}"/>
              </a:ext>
            </a:extLst>
          </p:cNvPr>
          <p:cNvSpPr txBox="1"/>
          <p:nvPr/>
        </p:nvSpPr>
        <p:spPr>
          <a:xfrm>
            <a:off x="1538406" y="4660511"/>
            <a:ext cx="2783137" cy="20313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TFT LCD Touchscreen</a:t>
            </a:r>
          </a:p>
          <a:p>
            <a:pPr algn="ctr"/>
            <a:r>
              <a:rPr lang="en-US" dirty="0"/>
              <a:t>ILI9341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Vin: 3.3 V</a:t>
            </a:r>
          </a:p>
          <a:p>
            <a:pPr algn="ctr"/>
            <a:r>
              <a:rPr lang="en-US" dirty="0"/>
              <a:t>I = 100mA</a:t>
            </a:r>
            <a:endParaRPr lang="en-US" b="1" dirty="0"/>
          </a:p>
          <a:p>
            <a:pPr algn="ctr"/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FD8C4F-84D1-2043-B589-34EB15065BE4}"/>
              </a:ext>
            </a:extLst>
          </p:cNvPr>
          <p:cNvCxnSpPr>
            <a:cxnSpLocks/>
          </p:cNvCxnSpPr>
          <p:nvPr/>
        </p:nvCxnSpPr>
        <p:spPr>
          <a:xfrm flipH="1">
            <a:off x="4321544" y="4621043"/>
            <a:ext cx="653346" cy="781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11454"/>
              </p:ext>
            </p:extLst>
          </p:nvPr>
        </p:nvGraphicFramePr>
        <p:xfrm>
          <a:off x="609600" y="2019300"/>
          <a:ext cx="10972800" cy="30344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85447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51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STEMMA Soil Sensor - I2C Capacitive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51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TP-LINK TL-WN725N Network adapter USB 2.0 802.11n, 802.11g, 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620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SparkFun Ambient Light Sensor Breakout - TEMT6000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51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TFT LCD Touchscreen ILI9341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392</Words>
  <Application>Microsoft Macintosh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Plant Water Reminder Proposal</vt:lpstr>
      <vt:lpstr>Background Information</vt:lpstr>
      <vt:lpstr>UX Design</vt:lpstr>
      <vt:lpstr>System Block Diagram</vt:lpstr>
      <vt:lpstr>Power Block Diagram</vt:lpstr>
      <vt:lpstr>Components / 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Plant Water Reminder Proposal</dc:title>
  <dc:creator>Fernanda Lago Arroyo</dc:creator>
  <cp:lastModifiedBy>Fernanda Lago Arroyo</cp:lastModifiedBy>
  <cp:revision>7</cp:revision>
  <dcterms:created xsi:type="dcterms:W3CDTF">2020-10-04T20:16:27Z</dcterms:created>
  <dcterms:modified xsi:type="dcterms:W3CDTF">2020-10-29T20:10:47Z</dcterms:modified>
</cp:coreProperties>
</file>