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8" autoAdjust="0"/>
    <p:restoredTop sz="94626" autoAdjust="0"/>
  </p:normalViewPr>
  <p:slideViewPr>
    <p:cSldViewPr>
      <p:cViewPr>
        <p:scale>
          <a:sx n="72" d="100"/>
          <a:sy n="72" d="100"/>
        </p:scale>
        <p:origin x="2040" y="86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12/14/20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12/14/20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12/14/20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12/14/20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12/14/20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12/14/20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12/14/20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12/14/20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12/14/20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145556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Plant Reminder Box: PCB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11/20/20</a:t>
            </a:r>
          </a:p>
          <a:p>
            <a:r>
              <a:rPr lang="en-US" dirty="0"/>
              <a:t>Fernanda Lago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PCB consists of:</a:t>
            </a:r>
          </a:p>
          <a:p>
            <a:pPr lvl="2"/>
            <a:r>
              <a:rPr lang="en-US" sz="2200" dirty="0" err="1"/>
              <a:t>PocketBeagle</a:t>
            </a:r>
            <a:endParaRPr lang="en-US" sz="2200" dirty="0"/>
          </a:p>
          <a:p>
            <a:pPr lvl="4"/>
            <a:r>
              <a:rPr lang="en-US" sz="2000" dirty="0"/>
              <a:t>Main hardware computer for running the scripts and gathering data</a:t>
            </a:r>
          </a:p>
          <a:p>
            <a:pPr lvl="2"/>
            <a:r>
              <a:rPr lang="en-US" sz="2200" dirty="0"/>
              <a:t>USB adapter for </a:t>
            </a:r>
            <a:r>
              <a:rPr lang="en-US" sz="2200" dirty="0" err="1"/>
              <a:t>wifi</a:t>
            </a:r>
            <a:r>
              <a:rPr lang="en-US" sz="2200" dirty="0"/>
              <a:t> dongle</a:t>
            </a:r>
          </a:p>
          <a:p>
            <a:pPr lvl="4"/>
            <a:r>
              <a:rPr lang="en-US" sz="2000" dirty="0"/>
              <a:t>To connect the device to the </a:t>
            </a:r>
            <a:r>
              <a:rPr lang="en-US" sz="2000" dirty="0" err="1"/>
              <a:t>wifi</a:t>
            </a:r>
            <a:endParaRPr lang="en-US" sz="2000" dirty="0"/>
          </a:p>
          <a:p>
            <a:pPr lvl="2"/>
            <a:r>
              <a:rPr lang="en-US" sz="2200" dirty="0"/>
              <a:t>Light sensors</a:t>
            </a:r>
          </a:p>
          <a:p>
            <a:pPr lvl="4"/>
            <a:r>
              <a:rPr lang="en-US" sz="2000" dirty="0"/>
              <a:t>To sense level of light plant is receiving through average value</a:t>
            </a:r>
          </a:p>
          <a:p>
            <a:pPr lvl="2"/>
            <a:r>
              <a:rPr lang="en-US" sz="2200" dirty="0"/>
              <a:t>Soil Humidity sensor</a:t>
            </a:r>
          </a:p>
          <a:p>
            <a:pPr lvl="4"/>
            <a:r>
              <a:rPr lang="en-US" sz="2000" dirty="0"/>
              <a:t>To sense whether plant has received enough water</a:t>
            </a:r>
          </a:p>
          <a:p>
            <a:pPr lvl="2"/>
            <a:r>
              <a:rPr lang="en-US" sz="2200" dirty="0"/>
              <a:t>LCD Screen</a:t>
            </a:r>
          </a:p>
          <a:p>
            <a:pPr lvl="4"/>
            <a:r>
              <a:rPr lang="en-US" sz="2000" dirty="0"/>
              <a:t>To display the light and water status of the plant</a:t>
            </a:r>
            <a:endParaRPr lang="en-US" sz="2200" dirty="0"/>
          </a:p>
          <a:p>
            <a:r>
              <a:rPr lang="en-US" sz="2200" b="1" dirty="0"/>
              <a:t>Summary:</a:t>
            </a:r>
            <a:r>
              <a:rPr lang="en-US" sz="2200" dirty="0"/>
              <a:t> PCB houses all components necessary to the function of the Plant Reminder Box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Functional Block Diagram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24A319-A557-6D45-9672-397C1EDBC863}"/>
              </a:ext>
            </a:extLst>
          </p:cNvPr>
          <p:cNvSpPr/>
          <p:nvPr/>
        </p:nvSpPr>
        <p:spPr>
          <a:xfrm>
            <a:off x="7063153" y="1409700"/>
            <a:ext cx="2339964" cy="12233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36C327-9B54-AE45-8FDD-6DABCCB20876}"/>
              </a:ext>
            </a:extLst>
          </p:cNvPr>
          <p:cNvSpPr txBox="1"/>
          <p:nvPr/>
        </p:nvSpPr>
        <p:spPr>
          <a:xfrm>
            <a:off x="7063151" y="1493813"/>
            <a:ext cx="23199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USB Female Breakout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(for </a:t>
            </a:r>
            <a:r>
              <a:rPr lang="en-US" dirty="0" err="1">
                <a:solidFill>
                  <a:schemeClr val="bg1"/>
                </a:solidFill>
              </a:rPr>
              <a:t>wifi</a:t>
            </a:r>
            <a:r>
              <a:rPr lang="en-US" dirty="0">
                <a:solidFill>
                  <a:schemeClr val="bg1"/>
                </a:solidFill>
              </a:rPr>
              <a:t> dongle)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CF6242-AB88-E54C-B57E-5C5023A4A5ED}"/>
              </a:ext>
            </a:extLst>
          </p:cNvPr>
          <p:cNvGrpSpPr/>
          <p:nvPr/>
        </p:nvGrpSpPr>
        <p:grpSpPr>
          <a:xfrm>
            <a:off x="7063151" y="4554935"/>
            <a:ext cx="2458454" cy="969565"/>
            <a:chOff x="6438900" y="4342390"/>
            <a:chExt cx="3276600" cy="1867085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A390A3-EFB8-3648-AF84-D98178C156FE}"/>
                </a:ext>
              </a:extLst>
            </p:cNvPr>
            <p:cNvSpPr/>
            <p:nvPr/>
          </p:nvSpPr>
          <p:spPr>
            <a:xfrm>
              <a:off x="6438900" y="4342390"/>
              <a:ext cx="3276600" cy="18670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896C8B-4A0C-F646-94FE-55595BFD8C38}"/>
                </a:ext>
              </a:extLst>
            </p:cNvPr>
            <p:cNvSpPr txBox="1"/>
            <p:nvPr/>
          </p:nvSpPr>
          <p:spPr>
            <a:xfrm>
              <a:off x="6967899" y="4846232"/>
              <a:ext cx="2406316" cy="82975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</a:rPr>
                <a:t>LCD Screen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D942FB4-CA82-F84C-801F-B01388DD1D40}"/>
              </a:ext>
            </a:extLst>
          </p:cNvPr>
          <p:cNvSpPr txBox="1"/>
          <p:nvPr/>
        </p:nvSpPr>
        <p:spPr>
          <a:xfrm>
            <a:off x="2914461" y="1530289"/>
            <a:ext cx="2305239" cy="415498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PocketBeagle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4B36C5-16F6-AE4C-9299-B4C8FE8E7FEE}"/>
              </a:ext>
            </a:extLst>
          </p:cNvPr>
          <p:cNvSpPr txBox="1"/>
          <p:nvPr/>
        </p:nvSpPr>
        <p:spPr>
          <a:xfrm>
            <a:off x="5715110" y="1676400"/>
            <a:ext cx="10263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USB1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84C099-A042-9140-98CA-8E6E966B9493}"/>
              </a:ext>
            </a:extLst>
          </p:cNvPr>
          <p:cNvSpPr txBox="1"/>
          <p:nvPr/>
        </p:nvSpPr>
        <p:spPr>
          <a:xfrm>
            <a:off x="5743047" y="4560213"/>
            <a:ext cx="972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SPI0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42801C2-F461-FB41-8E0E-2791A8DE6E4B}"/>
              </a:ext>
            </a:extLst>
          </p:cNvPr>
          <p:cNvGrpSpPr/>
          <p:nvPr/>
        </p:nvGrpSpPr>
        <p:grpSpPr>
          <a:xfrm>
            <a:off x="7028446" y="2812496"/>
            <a:ext cx="2458454" cy="847882"/>
            <a:chOff x="6515099" y="1250189"/>
            <a:chExt cx="936384" cy="917707"/>
          </a:xfrm>
          <a:solidFill>
            <a:schemeClr val="accent1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E800443-2273-5C4A-8751-8BB998ED4607}"/>
                </a:ext>
              </a:extLst>
            </p:cNvPr>
            <p:cNvSpPr/>
            <p:nvPr/>
          </p:nvSpPr>
          <p:spPr>
            <a:xfrm>
              <a:off x="6515099" y="1250189"/>
              <a:ext cx="862265" cy="6139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7D2BBB2-9659-E947-BD13-DAB76069D749}"/>
                </a:ext>
              </a:extLst>
            </p:cNvPr>
            <p:cNvSpPr txBox="1"/>
            <p:nvPr/>
          </p:nvSpPr>
          <p:spPr>
            <a:xfrm>
              <a:off x="6589218" y="1335090"/>
              <a:ext cx="862265" cy="832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</a:rPr>
                <a:t>Light Sensors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DA5330-C425-224E-9D6E-7BF6B49CDED0}"/>
              </a:ext>
            </a:extLst>
          </p:cNvPr>
          <p:cNvCxnSpPr>
            <a:cxnSpLocks/>
          </p:cNvCxnSpPr>
          <p:nvPr/>
        </p:nvCxnSpPr>
        <p:spPr>
          <a:xfrm>
            <a:off x="5247989" y="2048581"/>
            <a:ext cx="183521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BCDBB5-68E6-0B4E-90BD-9F746802987A}"/>
              </a:ext>
            </a:extLst>
          </p:cNvPr>
          <p:cNvCxnSpPr>
            <a:cxnSpLocks/>
          </p:cNvCxnSpPr>
          <p:nvPr/>
        </p:nvCxnSpPr>
        <p:spPr>
          <a:xfrm>
            <a:off x="5213284" y="4960832"/>
            <a:ext cx="183521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F636D1-DBC4-8D4F-839A-4B273B333C44}"/>
              </a:ext>
            </a:extLst>
          </p:cNvPr>
          <p:cNvCxnSpPr>
            <a:cxnSpLocks/>
          </p:cNvCxnSpPr>
          <p:nvPr/>
        </p:nvCxnSpPr>
        <p:spPr>
          <a:xfrm>
            <a:off x="5213286" y="3183875"/>
            <a:ext cx="18151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6090A55-4338-4046-9065-D3B270E590B5}"/>
              </a:ext>
            </a:extLst>
          </p:cNvPr>
          <p:cNvSpPr txBox="1"/>
          <p:nvPr/>
        </p:nvSpPr>
        <p:spPr>
          <a:xfrm>
            <a:off x="5680297" y="2781300"/>
            <a:ext cx="1370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AIN0 and AIN1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6A8B2F-72B3-0B4A-942A-1FEA8B7C5371}"/>
              </a:ext>
            </a:extLst>
          </p:cNvPr>
          <p:cNvCxnSpPr>
            <a:cxnSpLocks/>
          </p:cNvCxnSpPr>
          <p:nvPr/>
        </p:nvCxnSpPr>
        <p:spPr>
          <a:xfrm>
            <a:off x="5247989" y="5404247"/>
            <a:ext cx="18151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3E52849-793E-EB42-B811-13DF4BE99A34}"/>
              </a:ext>
            </a:extLst>
          </p:cNvPr>
          <p:cNvSpPr txBox="1"/>
          <p:nvPr/>
        </p:nvSpPr>
        <p:spPr>
          <a:xfrm>
            <a:off x="5715000" y="5017413"/>
            <a:ext cx="10263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GPIO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472A988-C44E-984C-A9F9-8B497C3239B0}"/>
              </a:ext>
            </a:extLst>
          </p:cNvPr>
          <p:cNvGrpSpPr/>
          <p:nvPr/>
        </p:nvGrpSpPr>
        <p:grpSpPr>
          <a:xfrm>
            <a:off x="7048500" y="3645120"/>
            <a:ext cx="2458454" cy="567242"/>
            <a:chOff x="6515099" y="1250189"/>
            <a:chExt cx="936384" cy="613956"/>
          </a:xfrm>
          <a:solidFill>
            <a:schemeClr val="accent1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3A2B377-B95A-014B-BC6D-2A27451E3BBC}"/>
                </a:ext>
              </a:extLst>
            </p:cNvPr>
            <p:cNvSpPr/>
            <p:nvPr/>
          </p:nvSpPr>
          <p:spPr>
            <a:xfrm>
              <a:off x="6515099" y="1250189"/>
              <a:ext cx="862265" cy="6139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CF1E2A-C9AE-8F45-AFED-D077CA157A40}"/>
                </a:ext>
              </a:extLst>
            </p:cNvPr>
            <p:cNvSpPr txBox="1"/>
            <p:nvPr/>
          </p:nvSpPr>
          <p:spPr>
            <a:xfrm>
              <a:off x="6589218" y="1335090"/>
              <a:ext cx="862265" cy="466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</a:rPr>
                <a:t>Soil Sensor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168BA7C-7C00-284B-87CA-2341AA654DE9}"/>
              </a:ext>
            </a:extLst>
          </p:cNvPr>
          <p:cNvSpPr txBox="1"/>
          <p:nvPr/>
        </p:nvSpPr>
        <p:spPr>
          <a:xfrm>
            <a:off x="5600700" y="3613925"/>
            <a:ext cx="13702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I2C0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896C7B-DD55-7D46-A997-59AFCB920474}"/>
              </a:ext>
            </a:extLst>
          </p:cNvPr>
          <p:cNvCxnSpPr>
            <a:cxnSpLocks/>
          </p:cNvCxnSpPr>
          <p:nvPr/>
        </p:nvCxnSpPr>
        <p:spPr>
          <a:xfrm>
            <a:off x="5188419" y="4000500"/>
            <a:ext cx="18151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DFB650-42DD-DA4E-B8EC-EA51550D7B53}"/>
              </a:ext>
            </a:extLst>
          </p:cNvPr>
          <p:cNvSpPr/>
          <p:nvPr/>
        </p:nvSpPr>
        <p:spPr>
          <a:xfrm>
            <a:off x="7063153" y="1409700"/>
            <a:ext cx="2339964" cy="12233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6D141-4C1A-3340-80D5-8C4CCE56DFA8}"/>
              </a:ext>
            </a:extLst>
          </p:cNvPr>
          <p:cNvSpPr txBox="1"/>
          <p:nvPr/>
        </p:nvSpPr>
        <p:spPr>
          <a:xfrm>
            <a:off x="7063151" y="1493813"/>
            <a:ext cx="23199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USB Female Breakout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(for </a:t>
            </a:r>
            <a:r>
              <a:rPr lang="en-US" dirty="0" err="1">
                <a:solidFill>
                  <a:schemeClr val="bg1"/>
                </a:solidFill>
              </a:rPr>
              <a:t>wifi</a:t>
            </a:r>
            <a:r>
              <a:rPr lang="en-US" dirty="0">
                <a:solidFill>
                  <a:schemeClr val="bg1"/>
                </a:solidFill>
              </a:rPr>
              <a:t> dongle)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86775C-A3D0-4B4F-A0E7-912DF2A4DF41}"/>
              </a:ext>
            </a:extLst>
          </p:cNvPr>
          <p:cNvGrpSpPr/>
          <p:nvPr/>
        </p:nvGrpSpPr>
        <p:grpSpPr>
          <a:xfrm>
            <a:off x="7063151" y="4554935"/>
            <a:ext cx="2458454" cy="969565"/>
            <a:chOff x="6438900" y="4342390"/>
            <a:chExt cx="3276600" cy="1867085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DDECF2-9FCF-6B46-A318-8256D17721C7}"/>
                </a:ext>
              </a:extLst>
            </p:cNvPr>
            <p:cNvSpPr/>
            <p:nvPr/>
          </p:nvSpPr>
          <p:spPr>
            <a:xfrm>
              <a:off x="6438900" y="4342390"/>
              <a:ext cx="3276600" cy="18670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805143-F182-124E-8886-A2F8B9328237}"/>
                </a:ext>
              </a:extLst>
            </p:cNvPr>
            <p:cNvSpPr txBox="1"/>
            <p:nvPr/>
          </p:nvSpPr>
          <p:spPr>
            <a:xfrm>
              <a:off x="6967899" y="4846232"/>
              <a:ext cx="2406316" cy="82975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</a:rPr>
                <a:t>LCD Screen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EF5B946-1F93-3D4E-87C9-40B7E4B5E175}"/>
              </a:ext>
            </a:extLst>
          </p:cNvPr>
          <p:cNvSpPr txBox="1"/>
          <p:nvPr/>
        </p:nvSpPr>
        <p:spPr>
          <a:xfrm>
            <a:off x="2914461" y="1530289"/>
            <a:ext cx="2305239" cy="415498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PocketBeagle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9F62EC-B940-2447-A81C-2277655A024F}"/>
              </a:ext>
            </a:extLst>
          </p:cNvPr>
          <p:cNvSpPr txBox="1"/>
          <p:nvPr/>
        </p:nvSpPr>
        <p:spPr>
          <a:xfrm>
            <a:off x="5715110" y="1676400"/>
            <a:ext cx="10263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3.3 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A4FEE-B8BB-A043-AD22-CB5F434100CE}"/>
              </a:ext>
            </a:extLst>
          </p:cNvPr>
          <p:cNvSpPr txBox="1"/>
          <p:nvPr/>
        </p:nvSpPr>
        <p:spPr>
          <a:xfrm>
            <a:off x="5743047" y="4560213"/>
            <a:ext cx="972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3.3 V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F5EA1F-C349-4A4B-8F78-D07E5AA32217}"/>
              </a:ext>
            </a:extLst>
          </p:cNvPr>
          <p:cNvGrpSpPr/>
          <p:nvPr/>
        </p:nvGrpSpPr>
        <p:grpSpPr>
          <a:xfrm>
            <a:off x="7028446" y="2812496"/>
            <a:ext cx="2458454" cy="847882"/>
            <a:chOff x="6515099" y="1250189"/>
            <a:chExt cx="936384" cy="917707"/>
          </a:xfrm>
          <a:solidFill>
            <a:schemeClr val="accent1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409B08-52ED-2743-AFBF-D068E47B5AAA}"/>
                </a:ext>
              </a:extLst>
            </p:cNvPr>
            <p:cNvSpPr/>
            <p:nvPr/>
          </p:nvSpPr>
          <p:spPr>
            <a:xfrm>
              <a:off x="6515099" y="1250189"/>
              <a:ext cx="862265" cy="6139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482AEC-0A09-774F-8D6E-9AF80F2E04AC}"/>
                </a:ext>
              </a:extLst>
            </p:cNvPr>
            <p:cNvSpPr txBox="1"/>
            <p:nvPr/>
          </p:nvSpPr>
          <p:spPr>
            <a:xfrm>
              <a:off x="6589218" y="1335090"/>
              <a:ext cx="862265" cy="832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</a:rPr>
                <a:t>Light Sensors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C6F637-B563-1C4E-BBA4-17E782FDAB1F}"/>
              </a:ext>
            </a:extLst>
          </p:cNvPr>
          <p:cNvCxnSpPr>
            <a:cxnSpLocks/>
          </p:cNvCxnSpPr>
          <p:nvPr/>
        </p:nvCxnSpPr>
        <p:spPr>
          <a:xfrm>
            <a:off x="5247989" y="2048581"/>
            <a:ext cx="183521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F4A2FD-AEAD-894D-9E6C-0331BB695BBF}"/>
              </a:ext>
            </a:extLst>
          </p:cNvPr>
          <p:cNvCxnSpPr>
            <a:cxnSpLocks/>
          </p:cNvCxnSpPr>
          <p:nvPr/>
        </p:nvCxnSpPr>
        <p:spPr>
          <a:xfrm>
            <a:off x="5213284" y="4960832"/>
            <a:ext cx="183521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494ADB-AB26-5045-9718-F4313510EF50}"/>
              </a:ext>
            </a:extLst>
          </p:cNvPr>
          <p:cNvCxnSpPr>
            <a:cxnSpLocks/>
          </p:cNvCxnSpPr>
          <p:nvPr/>
        </p:nvCxnSpPr>
        <p:spPr>
          <a:xfrm>
            <a:off x="5213286" y="3183875"/>
            <a:ext cx="18151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8931CF-71E2-C344-9E02-5436B78FE570}"/>
              </a:ext>
            </a:extLst>
          </p:cNvPr>
          <p:cNvSpPr txBox="1"/>
          <p:nvPr/>
        </p:nvSpPr>
        <p:spPr>
          <a:xfrm>
            <a:off x="5680297" y="2781300"/>
            <a:ext cx="13702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&lt;6 V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134E3A-B605-C742-BE7C-E60BA19AC2B9}"/>
              </a:ext>
            </a:extLst>
          </p:cNvPr>
          <p:cNvGrpSpPr/>
          <p:nvPr/>
        </p:nvGrpSpPr>
        <p:grpSpPr>
          <a:xfrm>
            <a:off x="7048500" y="3645120"/>
            <a:ext cx="2458454" cy="567242"/>
            <a:chOff x="6515099" y="1250189"/>
            <a:chExt cx="936384" cy="613956"/>
          </a:xfrm>
          <a:solidFill>
            <a:schemeClr val="accent1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6F6BF1-AE1A-D540-952F-62E07A627645}"/>
                </a:ext>
              </a:extLst>
            </p:cNvPr>
            <p:cNvSpPr/>
            <p:nvPr/>
          </p:nvSpPr>
          <p:spPr>
            <a:xfrm>
              <a:off x="6515099" y="1250189"/>
              <a:ext cx="862265" cy="6139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E29054-D6FA-4540-9217-918516C677C0}"/>
                </a:ext>
              </a:extLst>
            </p:cNvPr>
            <p:cNvSpPr txBox="1"/>
            <p:nvPr/>
          </p:nvSpPr>
          <p:spPr>
            <a:xfrm>
              <a:off x="6589218" y="1335090"/>
              <a:ext cx="862265" cy="466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</a:rPr>
                <a:t>Soil Sensor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E4D1E06-11BB-E645-8ED5-9D43D722B7EC}"/>
              </a:ext>
            </a:extLst>
          </p:cNvPr>
          <p:cNvSpPr txBox="1"/>
          <p:nvPr/>
        </p:nvSpPr>
        <p:spPr>
          <a:xfrm>
            <a:off x="5600700" y="3613925"/>
            <a:ext cx="13702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3-5 V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26B90B-7A46-EE42-802A-BF2C6164FC72}"/>
              </a:ext>
            </a:extLst>
          </p:cNvPr>
          <p:cNvCxnSpPr>
            <a:cxnSpLocks/>
          </p:cNvCxnSpPr>
          <p:nvPr/>
        </p:nvCxnSpPr>
        <p:spPr>
          <a:xfrm>
            <a:off x="5188419" y="4000500"/>
            <a:ext cx="18151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59A5-8EF4-D148-BDD2-9993035E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151571"/>
            <a:ext cx="10972800" cy="914401"/>
          </a:xfrm>
        </p:spPr>
        <p:txBody>
          <a:bodyPr/>
          <a:lstStyle/>
          <a:p>
            <a:r>
              <a:rPr lang="en-US" dirty="0"/>
              <a:t>Mechanical Block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7DC3EF-0B98-BC44-9207-22697E5E5D5F}"/>
              </a:ext>
            </a:extLst>
          </p:cNvPr>
          <p:cNvSpPr/>
          <p:nvPr/>
        </p:nvSpPr>
        <p:spPr>
          <a:xfrm>
            <a:off x="1364573" y="1426186"/>
            <a:ext cx="4381500" cy="357538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912CB3-BC0D-FA4C-A2D8-3A3297E6ADA3}"/>
              </a:ext>
            </a:extLst>
          </p:cNvPr>
          <p:cNvSpPr/>
          <p:nvPr/>
        </p:nvSpPr>
        <p:spPr>
          <a:xfrm>
            <a:off x="1600200" y="1529544"/>
            <a:ext cx="3790950" cy="308055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FD8B9-0383-C842-B0AD-C3CE9CA49C58}"/>
              </a:ext>
            </a:extLst>
          </p:cNvPr>
          <p:cNvSpPr txBox="1"/>
          <p:nvPr/>
        </p:nvSpPr>
        <p:spPr>
          <a:xfrm>
            <a:off x="2546884" y="273158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LCD Screen (2.38” x 1.68”)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B5E393-566F-5444-A9E1-24EAEBD572E3}"/>
              </a:ext>
            </a:extLst>
          </p:cNvPr>
          <p:cNvSpPr txBox="1"/>
          <p:nvPr/>
        </p:nvSpPr>
        <p:spPr>
          <a:xfrm>
            <a:off x="2945723" y="786453"/>
            <a:ext cx="125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B05720-B3A0-9F44-B65F-AB45D2629238}"/>
              </a:ext>
            </a:extLst>
          </p:cNvPr>
          <p:cNvCxnSpPr>
            <a:cxnSpLocks/>
          </p:cNvCxnSpPr>
          <p:nvPr/>
        </p:nvCxnSpPr>
        <p:spPr>
          <a:xfrm>
            <a:off x="1364573" y="1219200"/>
            <a:ext cx="44196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81CD06-C660-8A49-9B92-7E688EE871A4}"/>
              </a:ext>
            </a:extLst>
          </p:cNvPr>
          <p:cNvCxnSpPr>
            <a:cxnSpLocks/>
          </p:cNvCxnSpPr>
          <p:nvPr/>
        </p:nvCxnSpPr>
        <p:spPr>
          <a:xfrm>
            <a:off x="5936572" y="1446734"/>
            <a:ext cx="38100" cy="356616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56954B-286C-E640-89B3-F5FB19659E79}"/>
              </a:ext>
            </a:extLst>
          </p:cNvPr>
          <p:cNvCxnSpPr/>
          <p:nvPr/>
        </p:nvCxnSpPr>
        <p:spPr>
          <a:xfrm>
            <a:off x="793073" y="1956577"/>
            <a:ext cx="571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6AFCE3-2CAC-404A-9468-761945898EF7}"/>
              </a:ext>
            </a:extLst>
          </p:cNvPr>
          <p:cNvCxnSpPr>
            <a:cxnSpLocks/>
          </p:cNvCxnSpPr>
          <p:nvPr/>
        </p:nvCxnSpPr>
        <p:spPr>
          <a:xfrm flipH="1">
            <a:off x="1555072" y="1956577"/>
            <a:ext cx="571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C8DE30-E6A7-5D42-9E41-6A01E4794CD2}"/>
              </a:ext>
            </a:extLst>
          </p:cNvPr>
          <p:cNvSpPr txBox="1"/>
          <p:nvPr/>
        </p:nvSpPr>
        <p:spPr>
          <a:xfrm>
            <a:off x="-235627" y="1756522"/>
            <a:ext cx="125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0.31”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EFE6B-2CCF-C940-B5DC-685410210B8F}"/>
              </a:ext>
            </a:extLst>
          </p:cNvPr>
          <p:cNvSpPr txBox="1"/>
          <p:nvPr/>
        </p:nvSpPr>
        <p:spPr>
          <a:xfrm>
            <a:off x="5697961" y="2857500"/>
            <a:ext cx="125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F7008A-BF6B-D54C-8B3E-B5D959DC599F}"/>
              </a:ext>
            </a:extLst>
          </p:cNvPr>
          <p:cNvSpPr/>
          <p:nvPr/>
        </p:nvSpPr>
        <p:spPr>
          <a:xfrm>
            <a:off x="6667500" y="1414314"/>
            <a:ext cx="4381500" cy="357538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10729-1FD3-794D-BF7A-54D696A13D48}"/>
              </a:ext>
            </a:extLst>
          </p:cNvPr>
          <p:cNvSpPr/>
          <p:nvPr/>
        </p:nvSpPr>
        <p:spPr>
          <a:xfrm rot="10800000">
            <a:off x="6789061" y="2810255"/>
            <a:ext cx="2537341" cy="19522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CF701-1FEE-E44E-921C-AAD876834BAD}"/>
              </a:ext>
            </a:extLst>
          </p:cNvPr>
          <p:cNvSpPr txBox="1"/>
          <p:nvPr/>
        </p:nvSpPr>
        <p:spPr>
          <a:xfrm>
            <a:off x="7128631" y="3475555"/>
            <a:ext cx="1824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PocketBeagle</a:t>
            </a:r>
            <a:endParaRPr lang="en-US" sz="2000" dirty="0"/>
          </a:p>
          <a:p>
            <a:pPr algn="ctr"/>
            <a:r>
              <a:rPr lang="en-US" sz="2000" dirty="0"/>
              <a:t>(2.21” x 1.38”)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3B1D6B-ED2F-074C-A076-376CDFF4AB54}"/>
              </a:ext>
            </a:extLst>
          </p:cNvPr>
          <p:cNvSpPr/>
          <p:nvPr/>
        </p:nvSpPr>
        <p:spPr>
          <a:xfrm rot="5400000">
            <a:off x="6982643" y="1414112"/>
            <a:ext cx="505548" cy="7691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DCF8EE-DDBA-A04D-A690-1E5E1410DB61}"/>
              </a:ext>
            </a:extLst>
          </p:cNvPr>
          <p:cNvSpPr/>
          <p:nvPr/>
        </p:nvSpPr>
        <p:spPr>
          <a:xfrm rot="5400000">
            <a:off x="10306008" y="1402004"/>
            <a:ext cx="505548" cy="7691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7C22E7-FC2E-5A48-A7DE-AB36101AEFBC}"/>
              </a:ext>
            </a:extLst>
          </p:cNvPr>
          <p:cNvSpPr txBox="1"/>
          <p:nvPr/>
        </p:nvSpPr>
        <p:spPr>
          <a:xfrm>
            <a:off x="6326611" y="1597211"/>
            <a:ext cx="1824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Light Sensor</a:t>
            </a:r>
          </a:p>
          <a:p>
            <a:pPr algn="ctr"/>
            <a:r>
              <a:rPr lang="en-US" sz="800" dirty="0"/>
              <a:t>(0.55” x 0.25”)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3DF9A4-7D58-854A-A268-F06E61C2E93F}"/>
              </a:ext>
            </a:extLst>
          </p:cNvPr>
          <p:cNvSpPr txBox="1"/>
          <p:nvPr/>
        </p:nvSpPr>
        <p:spPr>
          <a:xfrm>
            <a:off x="9646347" y="1579978"/>
            <a:ext cx="1824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Light Sensor</a:t>
            </a:r>
          </a:p>
          <a:p>
            <a:pPr algn="ctr"/>
            <a:r>
              <a:rPr lang="en-US" sz="800" dirty="0"/>
              <a:t>(0.55” x 0.25”)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DB6FBE-F46E-0B4E-A5E5-8B7D7F6356E9}"/>
              </a:ext>
            </a:extLst>
          </p:cNvPr>
          <p:cNvSpPr txBox="1"/>
          <p:nvPr/>
        </p:nvSpPr>
        <p:spPr>
          <a:xfrm>
            <a:off x="1198093" y="622929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1B59ED-046A-7E4B-8889-AB3F849A5E97}"/>
              </a:ext>
            </a:extLst>
          </p:cNvPr>
          <p:cNvSpPr txBox="1"/>
          <p:nvPr/>
        </p:nvSpPr>
        <p:spPr>
          <a:xfrm>
            <a:off x="8106762" y="622929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BOTTOM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5C8410-E542-174C-AFD7-CA06C5053EEA}"/>
              </a:ext>
            </a:extLst>
          </p:cNvPr>
          <p:cNvGrpSpPr/>
          <p:nvPr/>
        </p:nvGrpSpPr>
        <p:grpSpPr>
          <a:xfrm>
            <a:off x="3238500" y="4838700"/>
            <a:ext cx="685800" cy="1447800"/>
            <a:chOff x="3238500" y="4838700"/>
            <a:chExt cx="685800" cy="14478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5D5E324-7742-C643-B907-A387D8B6174C}"/>
                </a:ext>
              </a:extLst>
            </p:cNvPr>
            <p:cNvSpPr/>
            <p:nvPr/>
          </p:nvSpPr>
          <p:spPr>
            <a:xfrm>
              <a:off x="3238500" y="4838700"/>
              <a:ext cx="685800" cy="7896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2CFA1CC7-E1FB-6246-AE6A-3A42D0A7B207}"/>
                </a:ext>
              </a:extLst>
            </p:cNvPr>
            <p:cNvSpPr/>
            <p:nvPr/>
          </p:nvSpPr>
          <p:spPr>
            <a:xfrm rot="10800000">
              <a:off x="3238500" y="5600700"/>
              <a:ext cx="685800" cy="6858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CE702B3-020B-F843-931E-744CA607C642}"/>
              </a:ext>
            </a:extLst>
          </p:cNvPr>
          <p:cNvGrpSpPr/>
          <p:nvPr/>
        </p:nvGrpSpPr>
        <p:grpSpPr>
          <a:xfrm>
            <a:off x="8572500" y="4876800"/>
            <a:ext cx="685800" cy="1447800"/>
            <a:chOff x="3238500" y="4838700"/>
            <a:chExt cx="685800" cy="14478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7E4A48-4965-0946-8C1E-4D4F0849AC56}"/>
                </a:ext>
              </a:extLst>
            </p:cNvPr>
            <p:cNvSpPr/>
            <p:nvPr/>
          </p:nvSpPr>
          <p:spPr>
            <a:xfrm>
              <a:off x="3238500" y="4838700"/>
              <a:ext cx="685800" cy="7896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9918F6AC-9B9C-3D47-AD75-DF720DC2B236}"/>
                </a:ext>
              </a:extLst>
            </p:cNvPr>
            <p:cNvSpPr/>
            <p:nvPr/>
          </p:nvSpPr>
          <p:spPr>
            <a:xfrm rot="10800000">
              <a:off x="3238500" y="5600700"/>
              <a:ext cx="685800" cy="6858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A22365-A063-664F-B4C5-4DC8DF8FC4F7}"/>
              </a:ext>
            </a:extLst>
          </p:cNvPr>
          <p:cNvCxnSpPr>
            <a:cxnSpLocks/>
          </p:cNvCxnSpPr>
          <p:nvPr/>
        </p:nvCxnSpPr>
        <p:spPr>
          <a:xfrm flipH="1">
            <a:off x="4197011" y="5044245"/>
            <a:ext cx="1" cy="12803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9109CEE-7C62-FC4F-B8F3-190FF1174DB2}"/>
              </a:ext>
            </a:extLst>
          </p:cNvPr>
          <p:cNvSpPr txBox="1"/>
          <p:nvPr/>
        </p:nvSpPr>
        <p:spPr>
          <a:xfrm>
            <a:off x="3924300" y="5514885"/>
            <a:ext cx="125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1FA08F-DF5E-034B-B979-A4F9B2FC1CB1}"/>
              </a:ext>
            </a:extLst>
          </p:cNvPr>
          <p:cNvSpPr txBox="1"/>
          <p:nvPr/>
        </p:nvSpPr>
        <p:spPr>
          <a:xfrm>
            <a:off x="2983302" y="6257991"/>
            <a:ext cx="125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0.55”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499B8A-0CC8-3E43-9AAF-2D501DA3097B}"/>
              </a:ext>
            </a:extLst>
          </p:cNvPr>
          <p:cNvCxnSpPr>
            <a:cxnSpLocks/>
          </p:cNvCxnSpPr>
          <p:nvPr/>
        </p:nvCxnSpPr>
        <p:spPr>
          <a:xfrm>
            <a:off x="2988938" y="6686802"/>
            <a:ext cx="11841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F6A75A6-C13B-8348-8F52-545B7F0E293B}"/>
              </a:ext>
            </a:extLst>
          </p:cNvPr>
          <p:cNvSpPr/>
          <p:nvPr/>
        </p:nvSpPr>
        <p:spPr>
          <a:xfrm rot="5400000">
            <a:off x="3415380" y="4557104"/>
            <a:ext cx="348666" cy="5744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42BC7E-B5C3-7741-B724-577CD363A562}"/>
              </a:ext>
            </a:extLst>
          </p:cNvPr>
          <p:cNvSpPr txBox="1"/>
          <p:nvPr/>
        </p:nvSpPr>
        <p:spPr>
          <a:xfrm>
            <a:off x="2697552" y="463031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LED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F377C4-39C1-9440-B2A9-E57565ACF509}"/>
              </a:ext>
            </a:extLst>
          </p:cNvPr>
          <p:cNvSpPr/>
          <p:nvPr/>
        </p:nvSpPr>
        <p:spPr>
          <a:xfrm rot="10800000">
            <a:off x="6821630" y="2133600"/>
            <a:ext cx="1478642" cy="6003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A8C920-C337-0D42-829B-009CC75AAED0}"/>
              </a:ext>
            </a:extLst>
          </p:cNvPr>
          <p:cNvSpPr txBox="1"/>
          <p:nvPr/>
        </p:nvSpPr>
        <p:spPr>
          <a:xfrm>
            <a:off x="6604177" y="2123245"/>
            <a:ext cx="1977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USB Connector</a:t>
            </a:r>
          </a:p>
          <a:p>
            <a:pPr algn="ctr"/>
            <a:r>
              <a:rPr lang="en-US" sz="1400" dirty="0"/>
              <a:t>(2.21” x 1.38”)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A9F1D0-537E-B14B-BE26-81FA3D94CB89}"/>
              </a:ext>
            </a:extLst>
          </p:cNvPr>
          <p:cNvSpPr/>
          <p:nvPr/>
        </p:nvSpPr>
        <p:spPr>
          <a:xfrm rot="10800000">
            <a:off x="9659475" y="3786376"/>
            <a:ext cx="970425" cy="6003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2C2736-2179-5A4B-BB50-9C5CBCAECABA}"/>
              </a:ext>
            </a:extLst>
          </p:cNvPr>
          <p:cNvSpPr txBox="1"/>
          <p:nvPr/>
        </p:nvSpPr>
        <p:spPr>
          <a:xfrm>
            <a:off x="9144322" y="3841505"/>
            <a:ext cx="19772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Soil Sensor</a:t>
            </a:r>
          </a:p>
          <a:p>
            <a:pPr algn="ctr"/>
            <a:r>
              <a:rPr lang="en-US" sz="1050" dirty="0"/>
              <a:t>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19843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10167</TotalTime>
  <Words>204</Words>
  <Application>Microsoft Macintosh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Plant Reminder Box: PCB Proposal</vt:lpstr>
      <vt:lpstr>Functionality</vt:lpstr>
      <vt:lpstr>High-Level Functional Block Diagram</vt:lpstr>
      <vt:lpstr>Power Block Diagram</vt:lpstr>
      <vt:lpstr>Mechanical Block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Fernanda Lago Arroyo</cp:lastModifiedBy>
  <cp:revision>407</cp:revision>
  <dcterms:created xsi:type="dcterms:W3CDTF">2018-01-09T20:24:50Z</dcterms:created>
  <dcterms:modified xsi:type="dcterms:W3CDTF">2020-12-15T14:16:41Z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