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94" r:id="rId26"/>
    <p:sldId id="295" r:id="rId27"/>
    <p:sldId id="296" r:id="rId28"/>
    <p:sldId id="280" r:id="rId29"/>
    <p:sldId id="281" r:id="rId30"/>
    <p:sldId id="282" r:id="rId31"/>
    <p:sldId id="284" r:id="rId32"/>
    <p:sldId id="283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79" r:id="rId4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1860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D7CE2A7B-7956-41FB-9B96-E181B566515B}" type="datetimeFigureOut">
              <a:rPr lang="es-MX" smtClean="0"/>
              <a:t>22/11/2012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A2D5DCDC-12C3-4704-A0A1-3A0F8B0040E4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360000">
            <a:off x="2995998" y="2271016"/>
            <a:ext cx="5566930" cy="3203683"/>
          </a:xfrm>
        </p:spPr>
        <p:txBody>
          <a:bodyPr/>
          <a:lstStyle/>
          <a:p>
            <a:r>
              <a:rPr lang="es-MX" sz="8000" dirty="0" smtClean="0"/>
              <a:t>REGISTROS EN C++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146317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6868" y="0"/>
            <a:ext cx="9127132" cy="68634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MX" sz="4400" b="1" cap="all" spc="0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Es el registro completo quien se declara en cualquiera de los lugares adecuados para ello.</a:t>
            </a:r>
          </a:p>
          <a:p>
            <a:pPr algn="ctr"/>
            <a:r>
              <a:rPr lang="es-MX" sz="4400" b="1" cap="all" spc="0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Son los campos del registro a quienes se les va a asignar, inicializar, capturar, etc. y de esta manera a los campos se les considera como variables normales.</a:t>
            </a:r>
          </a:p>
        </p:txBody>
      </p:sp>
    </p:spTree>
    <p:extLst>
      <p:ext uri="{BB962C8B-B14F-4D97-AF65-F5344CB8AC3E}">
        <p14:creationId xmlns:p14="http://schemas.microsoft.com/office/powerpoint/2010/main" val="192010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0"/>
            <a:ext cx="8280920" cy="718658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MX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Ejemplo:</a:t>
            </a:r>
          </a:p>
          <a:p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#</a:t>
            </a:r>
            <a:r>
              <a:rPr lang="es-MX" sz="1700" b="1" cap="all" dirty="0" err="1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include</a:t>
            </a:r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 &lt;</a:t>
            </a:r>
            <a:r>
              <a:rPr lang="es-MX" sz="1700" b="1" cap="all" dirty="0" err="1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stdio.h</a:t>
            </a:r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&gt;  </a:t>
            </a:r>
          </a:p>
          <a:p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#</a:t>
            </a:r>
            <a:r>
              <a:rPr lang="es-MX" sz="1700" b="1" cap="all" dirty="0" err="1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include</a:t>
            </a:r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 &lt;</a:t>
            </a:r>
            <a:r>
              <a:rPr lang="es-MX" sz="1700" b="1" cap="all" dirty="0" err="1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conio.h</a:t>
            </a:r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&gt;  </a:t>
            </a:r>
          </a:p>
          <a:p>
            <a:r>
              <a:rPr lang="es-MX" sz="1700" b="1" cap="all" dirty="0" err="1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Struct</a:t>
            </a:r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 </a:t>
            </a:r>
          </a:p>
          <a:p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{</a:t>
            </a:r>
            <a:b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</a:br>
            <a:r>
              <a:rPr lang="es-MX" sz="1700" b="1" cap="all" dirty="0" err="1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Int</a:t>
            </a:r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 matricula, edad;</a:t>
            </a:r>
            <a:b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</a:br>
            <a:r>
              <a:rPr lang="es-MX" sz="1700" b="1" cap="all" dirty="0" err="1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char</a:t>
            </a:r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 nombre [30]; </a:t>
            </a:r>
          </a:p>
          <a:p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}</a:t>
            </a:r>
          </a:p>
          <a:p>
            <a:r>
              <a:rPr lang="es-MX" sz="1700" b="1" cap="all" dirty="0" err="1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main</a:t>
            </a:r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 () </a:t>
            </a:r>
          </a:p>
          <a:p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{ </a:t>
            </a:r>
          </a:p>
          <a:p>
            <a:r>
              <a:rPr lang="es-MX" sz="1700" b="1" cap="all" dirty="0" err="1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Clrscr</a:t>
            </a:r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 (); </a:t>
            </a:r>
          </a:p>
          <a:p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// Captura de campos </a:t>
            </a:r>
          </a:p>
          <a:p>
            <a:r>
              <a:rPr lang="es-MX" sz="1700" b="1" cap="all" dirty="0" err="1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Printf</a:t>
            </a:r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 ("dame matricula: " );</a:t>
            </a:r>
          </a:p>
          <a:p>
            <a:r>
              <a:rPr lang="es-MX" sz="1700" b="1" cap="all" dirty="0" err="1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Scanf</a:t>
            </a:r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 ("%d”, &amp; matricula);</a:t>
            </a:r>
          </a:p>
          <a:p>
            <a:r>
              <a:rPr lang="es-MX" sz="1700" b="1" cap="all" dirty="0" err="1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Printf</a:t>
            </a:r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 ("dame nombre: ");</a:t>
            </a:r>
          </a:p>
          <a:p>
            <a:r>
              <a:rPr lang="es-MX" sz="1700" b="1" cap="all" dirty="0" err="1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Scanf</a:t>
            </a:r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 ("%s”, &amp;nombre);</a:t>
            </a:r>
          </a:p>
          <a:p>
            <a:r>
              <a:rPr lang="es-MX" sz="1700" b="1" cap="all" dirty="0" err="1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Printf</a:t>
            </a:r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 ("dame edad: ") ;</a:t>
            </a:r>
          </a:p>
          <a:p>
            <a:r>
              <a:rPr lang="es-MX" sz="1700" b="1" cap="all" dirty="0" err="1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Scanf</a:t>
            </a:r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 ("%d", &amp; edad); </a:t>
            </a:r>
          </a:p>
          <a:p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// Área de operaciones </a:t>
            </a:r>
          </a:p>
          <a:p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Edad = edad * 12; </a:t>
            </a:r>
          </a:p>
          <a:p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// Área de salida </a:t>
            </a:r>
          </a:p>
          <a:p>
            <a:r>
              <a:rPr lang="es-MX" sz="1700" b="1" cap="all" dirty="0" err="1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Printf</a:t>
            </a:r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 ("MATRICULA = %d  \n ", matricula); </a:t>
            </a:r>
          </a:p>
          <a:p>
            <a:r>
              <a:rPr lang="es-MX" sz="1700" b="1" cap="all" dirty="0" err="1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Printf</a:t>
            </a:r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 ("NOMBRE = %s  \n ", nombre); </a:t>
            </a:r>
          </a:p>
          <a:p>
            <a:r>
              <a:rPr lang="es-MX" sz="1700" b="1" cap="all" dirty="0" err="1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Printf</a:t>
            </a:r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 ("MESES = %d  \n ", Edad); </a:t>
            </a:r>
          </a:p>
          <a:p>
            <a:r>
              <a:rPr lang="es-MX" sz="1700" b="1" cap="all" dirty="0" err="1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Getch</a:t>
            </a:r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 ();</a:t>
            </a:r>
          </a:p>
          <a:p>
            <a:r>
              <a:rPr lang="es-MX" sz="1700" b="1" cap="all" dirty="0">
                <a:ln w="0"/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} </a:t>
            </a:r>
          </a:p>
          <a:p>
            <a:endParaRPr lang="es-MX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8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http://www.programacionfacil.com/_media/cpp/image207.jpg"/>
          <p:cNvPicPr/>
          <p:nvPr/>
        </p:nvPicPr>
        <p:blipFill rotWithShape="1">
          <a:blip r:embed="rId2" cstate="print"/>
          <a:srcRect t="17031"/>
          <a:stretch/>
        </p:blipFill>
        <p:spPr bwMode="auto">
          <a:xfrm>
            <a:off x="0" y="95994"/>
            <a:ext cx="9144000" cy="676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680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3829" y="332656"/>
            <a:ext cx="8876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all" dirty="0">
                <a:ln w="0"/>
                <a:solidFill>
                  <a:srgbClr val="00B0F0"/>
                </a:solidFill>
                <a:effectLst>
                  <a:glow rad="520700">
                    <a:srgbClr val="FF0000"/>
                  </a:glow>
                  <a:reflection blurRad="12700" stA="50000" endPos="50000" dist="5000" dir="5400000" sy="-100000" rotWithShape="0"/>
                </a:effectLst>
              </a:rPr>
              <a:t>EDICION DE REGISTROS C++</a:t>
            </a:r>
            <a:endParaRPr lang="es-ES" sz="5400" b="1" cap="all" spc="0" dirty="0">
              <a:ln w="0"/>
              <a:solidFill>
                <a:srgbClr val="00B0F0"/>
              </a:solidFill>
              <a:effectLst>
                <a:glow rad="520700">
                  <a:srgbClr val="FF0000"/>
                </a:glow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0" y="1553370"/>
            <a:ext cx="9010170" cy="47705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MX" sz="38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Editar registros significa cambiar el contenido de algunos de los campos o columnas por nueva información o para corregir algún error de captura original o para agregar alguna columna que no existía por modificación de la tabla o la base de datos.</a:t>
            </a:r>
            <a:endParaRPr lang="es-ES" sz="3800" b="1" cap="all" spc="0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079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21010"/>
            <a:ext cx="9144000" cy="68634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MX" sz="40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La solución es similar a los temas anteriores, es decir se ocupan los dos archivos el original y el temporal y ya sea que se modifique una sola clave o se modifiquen todos los registros el ejemplo que se construye va mostrando los registros del archivo y pregunta y modifica o edita el registro pedido.</a:t>
            </a:r>
            <a:endParaRPr lang="es-ES" sz="4000" b="1" cap="all" spc="0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91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-243408"/>
            <a:ext cx="9144000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s-MX" sz="5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s-MX" sz="5400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Son </a:t>
            </a:r>
            <a:r>
              <a:rPr lang="es-MX" sz="54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estructuras, uniones enumeraciones y tipos definidos por el usuario que permiten a un programador crear nuevos tipos de dados. </a:t>
            </a:r>
            <a:endParaRPr lang="es-ES" sz="5400" b="1" cap="all" spc="0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56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28178"/>
            <a:ext cx="9144000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MX" sz="48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La capacidad para crear estos nuevos tipos es una característica importante y potente de </a:t>
            </a:r>
            <a:r>
              <a:rPr lang="es-MX" sz="4800" b="1" cap="all" dirty="0" err="1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c++</a:t>
            </a:r>
            <a:r>
              <a:rPr lang="es-MX" sz="48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 y libera a un programador de restringirse al uso de los tipos ofrecidos por el lenguaje.</a:t>
            </a:r>
            <a:endParaRPr lang="es-ES" sz="4800" b="1" cap="all" spc="0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863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335845"/>
            <a:ext cx="9144000" cy="618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MX" sz="44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Una estructura contiene múltiples variables, que pueden ser de tipos diferentes</a:t>
            </a:r>
            <a:r>
              <a:rPr lang="es-MX" sz="4400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. la </a:t>
            </a:r>
            <a:r>
              <a:rPr lang="es-MX" sz="44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estructura es importante para la creación de programas potentes, tales como base de datos u otras aplicaciones que requieran grandes cantidades de </a:t>
            </a:r>
            <a:r>
              <a:rPr lang="es-MX" sz="4400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datos.</a:t>
            </a:r>
            <a:endParaRPr lang="es-ES" sz="4400" b="1" cap="all" spc="0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721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536" y="0"/>
            <a:ext cx="9021960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MX" sz="48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Un tipo de dato enumerado es una colección de miembros con nombre que tiene valores enteros equivalentes. Un </a:t>
            </a:r>
            <a:r>
              <a:rPr lang="es-MX" sz="4800" b="1" cap="all" dirty="0" err="1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typedef</a:t>
            </a:r>
            <a:r>
              <a:rPr lang="es-MX" sz="48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 es de hecho no un nuevo tipo de dato si no simplemente un sinónimo de un tipo existente.</a:t>
            </a:r>
            <a:endParaRPr lang="es-ES" sz="4800" b="1" cap="all" spc="0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01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408627" y="188640"/>
            <a:ext cx="42687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101600">
                    <a:srgbClr val="FFFF00">
                      <a:alpha val="60000"/>
                    </a:srgbClr>
                  </a:glow>
                  <a:outerShdw blurRad="50800" algn="tl" rotWithShape="0">
                    <a:srgbClr val="000000"/>
                  </a:outerShdw>
                </a:effectLst>
              </a:rPr>
              <a:t>LOS ARRAYS </a:t>
            </a:r>
            <a:endParaRPr lang="es-E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101600">
                  <a:srgbClr val="FFFF00">
                    <a:alpha val="60000"/>
                  </a:srgb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0" y="1412776"/>
            <a:ext cx="9144000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MX" sz="4800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son </a:t>
            </a:r>
            <a:r>
              <a:rPr lang="es-MX" sz="48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estructuras de datos que contienen un número de datos determinado de elementos (su tamaño) y todos los elementos han de ser del mismo tipo de datos. </a:t>
            </a:r>
            <a:endParaRPr lang="es-ES" sz="4800" b="1" cap="all" spc="0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042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474345"/>
            <a:ext cx="9144000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MX" sz="5400" b="1" cap="all" spc="0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En Programación se le da el nombre de registro, a un dato estructurado formado por la unión de varios elementos bajo una misma estructura.</a:t>
            </a:r>
          </a:p>
        </p:txBody>
      </p:sp>
    </p:spTree>
    <p:extLst>
      <p:ext uri="{BB962C8B-B14F-4D97-AF65-F5344CB8AC3E}">
        <p14:creationId xmlns:p14="http://schemas.microsoft.com/office/powerpoint/2010/main" val="213146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056593" y="188640"/>
            <a:ext cx="3089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all" dirty="0" smtClean="0">
                <a:ln w="0"/>
                <a:solidFill>
                  <a:srgbClr val="FFFF00"/>
                </a:solidFill>
                <a:effectLst>
                  <a:glow rad="101600">
                    <a:srgbClr val="FF0000">
                      <a:alpha val="60000"/>
                    </a:srgbClr>
                  </a:glow>
                  <a:reflection blurRad="12700" stA="50000" endPos="50000" dist="5000" dir="5400000" sy="-100000" rotWithShape="0"/>
                </a:effectLst>
              </a:rPr>
              <a:t>Ejemplo</a:t>
            </a:r>
            <a:endParaRPr lang="es-ES" sz="5400" b="1" cap="all" spc="0" dirty="0">
              <a:ln w="0"/>
              <a:solidFill>
                <a:srgbClr val="FFFF00"/>
              </a:solidFill>
              <a:effectLst>
                <a:glow rad="101600">
                  <a:srgbClr val="FF0000">
                    <a:alpha val="60000"/>
                  </a:srgbClr>
                </a:glow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-62036" y="1412776"/>
            <a:ext cx="9177808" cy="47705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MX" sz="38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Cuando necesitamos un programa que nos ayude a organizar una lista de </a:t>
            </a:r>
            <a:r>
              <a:rPr lang="es-MX" sz="3800" b="1" cap="all" dirty="0" err="1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de</a:t>
            </a:r>
            <a:r>
              <a:rPr lang="es-MX" sz="38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 temperaturas un </a:t>
            </a:r>
            <a:r>
              <a:rPr lang="es-MX" sz="3800" b="1" cap="all" dirty="0" err="1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array</a:t>
            </a:r>
            <a:r>
              <a:rPr lang="es-MX" sz="38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 es conveniente, pero cuando el cliente demanda un programa con otras características y no solo quiere el clima si no el nombre del país los </a:t>
            </a:r>
            <a:r>
              <a:rPr lang="es-MX" sz="3800" b="1" cap="all" dirty="0" err="1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array</a:t>
            </a:r>
            <a:r>
              <a:rPr lang="es-MX" sz="38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 no son adecuados</a:t>
            </a:r>
            <a:endParaRPr lang="es-ES" sz="3800" b="1" cap="all" spc="0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658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-31575" y="0"/>
            <a:ext cx="9175576" cy="63709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MX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UTILIZACION DE ESTRUCTURAS COMO PARAMETRO</a:t>
            </a:r>
          </a:p>
          <a:p>
            <a:pPr algn="ctr"/>
            <a:endParaRPr lang="es-MX" sz="5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s-MX" sz="4800" b="1" spc="50" dirty="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El </a:t>
            </a:r>
            <a:r>
              <a:rPr lang="es-MX" sz="4800" b="1" spc="50" dirty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programa de C++ nos permite a nosotros como usuarios ingresar estructuras, bien por valores o por referencia.</a:t>
            </a:r>
          </a:p>
        </p:txBody>
      </p:sp>
    </p:spTree>
    <p:extLst>
      <p:ext uri="{BB962C8B-B14F-4D97-AF65-F5344CB8AC3E}">
        <p14:creationId xmlns:p14="http://schemas.microsoft.com/office/powerpoint/2010/main" val="206493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957248" y="188640"/>
            <a:ext cx="3166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8000">
                  <a:solidFill>
                    <a:srgbClr val="00B0F0"/>
                  </a:solidFill>
                  <a:prstDash val="solid"/>
                  <a:miter lim="800000"/>
                </a:ln>
                <a:noFill/>
                <a:effectLst>
                  <a:glow rad="139700">
                    <a:srgbClr val="00B050"/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UNIONES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0" y="1556792"/>
            <a:ext cx="914400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MX" sz="36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Las uniones son casi idénticas a las estructuras, sin embargo estas producen resultados diferentes, la cual nos permite almacenar variables relacionadas. Las uniones son declaradas en C++ como “unión”.</a:t>
            </a:r>
          </a:p>
          <a:p>
            <a:pPr algn="ctr"/>
            <a:r>
              <a:rPr lang="es-MX" sz="36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La razón del utilizar una “unión” es para ahorrar memoria.</a:t>
            </a:r>
          </a:p>
        </p:txBody>
      </p:sp>
    </p:spTree>
    <p:extLst>
      <p:ext uri="{BB962C8B-B14F-4D97-AF65-F5344CB8AC3E}">
        <p14:creationId xmlns:p14="http://schemas.microsoft.com/office/powerpoint/2010/main" val="82670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031244" y="260648"/>
            <a:ext cx="5019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ENUMERACION</a:t>
            </a:r>
          </a:p>
        </p:txBody>
      </p:sp>
      <p:sp>
        <p:nvSpPr>
          <p:cNvPr id="3" name="2 Rectángulo"/>
          <p:cNvSpPr/>
          <p:nvPr/>
        </p:nvSpPr>
        <p:spPr>
          <a:xfrm>
            <a:off x="0" y="1556792"/>
            <a:ext cx="9144000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MX" sz="50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Una enumeración también denominada “</a:t>
            </a:r>
            <a:r>
              <a:rPr lang="es-MX" sz="5000" b="1" cap="all" dirty="0" err="1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enum</a:t>
            </a:r>
            <a:r>
              <a:rPr lang="es-MX" sz="50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”, es un tipo de estructura definido por el usuario, con constantes de tipo ENTERO.</a:t>
            </a:r>
            <a:endParaRPr lang="es-ES" sz="5000" b="1" cap="all" spc="0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2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s\Desktop\Arreglos de Estructuras\Diapositiv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3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us\Desktop\Arreglos de Estructuras\Diapositiva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80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us\Desktop\Arreglos de Estructuras\Diapositiva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67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Gus\Desktop\Estructuras (Registros)\Diapositiv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98" y="-6846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04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us\Desktop\Estructuras (Registros)\Diapositiv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3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Gus\Desktop\Estructuras (Registros)\Diapositiva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26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347" y="692696"/>
            <a:ext cx="9166348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MX" sz="5400" b="1" cap="all" spc="0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Estos elementos pueden ser bien datos elementales (reales, enteros, caracteres entre otros). </a:t>
            </a:r>
            <a:endParaRPr lang="es-ES" sz="5400" b="1" cap="all" spc="0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058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us\Desktop\Estructuras (Registros)\Diapositiva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7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us\Desktop\Estructuras (Registros)\Diapositiva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73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us\Desktop\Estructuras (Registros)\Diapositiva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45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Gus\Desktop\Estructuras (Registros)\Diapositiva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78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Gus\Desktop\Estructuras (Registros)\Diapositiva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90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Gus\Desktop\Estructuras (Registros)\Diapositiva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5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Gus\Desktop\Estructuras (Registros)\Diapositiva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13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Gus\Desktop\Estructuras (Registros)\Diapositiva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8222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Gus\Desktop\Estructuras (Registros)\Diapositiva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5085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Gus\Desktop\Estructuras (Registros)\Diapositiva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79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124744"/>
            <a:ext cx="914400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MX" sz="5400" b="1" cap="all" spc="0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O bien otra estructura de datos.</a:t>
            </a:r>
          </a:p>
          <a:p>
            <a:pPr algn="ctr"/>
            <a:r>
              <a:rPr lang="es-MX" sz="5400" b="1" cap="all" spc="0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A cada  uno de dichos elementos se le llama campo.</a:t>
            </a:r>
            <a:endParaRPr lang="es-ES" sz="5400" b="1" cap="all" spc="0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442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Gus\Desktop\Estructuras (Registros)\Diapositiva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23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25281" y="188640"/>
            <a:ext cx="529343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8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integrantes</a:t>
            </a:r>
            <a:endParaRPr lang="es-ES" sz="8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0" y="1700808"/>
            <a:ext cx="9144000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s-ES" sz="3800" b="1" cap="all" dirty="0" smtClean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Morales de los santos Gustavo</a:t>
            </a:r>
            <a:endParaRPr lang="es-ES" sz="3800" b="1" cap="all" spc="0" dirty="0" smtClean="0">
              <a:ln w="0"/>
              <a:solidFill>
                <a:srgbClr val="FFFF00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marL="571500" indent="-571500" algn="ctr">
              <a:buFont typeface="Arial" pitchFamily="34" charset="0"/>
              <a:buChar char="•"/>
            </a:pPr>
            <a:endParaRPr lang="es-ES" sz="4000" b="1" cap="all" spc="0" dirty="0" smtClean="0">
              <a:ln w="0"/>
              <a:solidFill>
                <a:srgbClr val="FFFF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236230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s-ES" b="1" cap="all" dirty="0">
              <a:ln w="0"/>
              <a:solidFill>
                <a:srgbClr val="FFFF00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s-ES" sz="3800" b="1" cap="all" dirty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Herrera morales Jair </a:t>
            </a:r>
            <a:r>
              <a:rPr lang="es-ES" sz="3800" b="1" cap="all" dirty="0" smtClean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Fernando</a:t>
            </a:r>
            <a:endParaRPr lang="es-MX" sz="3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0" y="2993470"/>
            <a:ext cx="810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s-ES" b="1" cap="all" dirty="0">
              <a:ln w="0"/>
              <a:solidFill>
                <a:srgbClr val="FFFF00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s-ES" sz="3800" b="1" cap="all" dirty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Mireles Lucas </a:t>
            </a:r>
            <a:r>
              <a:rPr lang="es-ES" sz="3800" b="1" cap="all" dirty="0" smtClean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Iván</a:t>
            </a:r>
            <a:endParaRPr lang="es-MX" sz="3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0" y="3470523"/>
            <a:ext cx="89644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s-ES" sz="3800" b="1" cap="all" dirty="0">
              <a:ln w="0"/>
              <a:solidFill>
                <a:srgbClr val="FFFF00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s-ES" sz="3800" b="1" cap="all" dirty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Martínez guía Erick </a:t>
            </a:r>
            <a:r>
              <a:rPr lang="es-ES" sz="3800" b="1" cap="all" dirty="0" err="1" smtClean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jovan</a:t>
            </a:r>
            <a:endParaRPr lang="es-MX" sz="3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0" y="4293096"/>
            <a:ext cx="91740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s-ES" sz="3800" b="1" cap="all" dirty="0">
              <a:ln w="0"/>
              <a:solidFill>
                <a:srgbClr val="FFFF00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s-ES" sz="3800" b="1" cap="all" dirty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González García armando </a:t>
            </a:r>
            <a:r>
              <a:rPr lang="es-ES" sz="3800" b="1" cap="all" dirty="0" smtClean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cubos</a:t>
            </a:r>
            <a:endParaRPr lang="es-MX" sz="3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830" y="5229200"/>
            <a:ext cx="89586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s-ES" b="1" cap="all" dirty="0">
              <a:ln w="0"/>
              <a:solidFill>
                <a:srgbClr val="FFFF00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s-ES" sz="3800" b="1" cap="all" dirty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Cruz Gonzales </a:t>
            </a:r>
            <a:r>
              <a:rPr lang="es-ES" sz="3800" b="1" cap="all" dirty="0" smtClean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David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s-ES" sz="3800" b="1" cap="all" dirty="0" smtClean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(</a:t>
            </a:r>
            <a:r>
              <a:rPr lang="es-ES" sz="3800" b="1" cap="all" dirty="0" err="1" smtClean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Chuvaca</a:t>
            </a:r>
            <a:r>
              <a:rPr lang="es-ES" sz="3800" b="1" cap="all" dirty="0" smtClean="0">
                <a:ln w="0"/>
                <a:solidFill>
                  <a:srgbClr val="FFFF00"/>
                </a:solidFill>
                <a:effectLst>
                  <a:reflection blurRad="12700" stA="50000" endPos="50000" dist="5000" dir="5400000" sy="-100000" rotWithShape="0"/>
                </a:effectLst>
              </a:rPr>
              <a:t>) Jorge Luna Torres</a:t>
            </a:r>
            <a:endParaRPr lang="es-ES" sz="3800" b="1" cap="all" dirty="0">
              <a:ln w="0"/>
              <a:solidFill>
                <a:srgbClr val="FFFF00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229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8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77778E-6 -3.33333E-6 L 0.00451 -0.50023 " pathEditMode="relative" rAng="0" ptsTypes="AA">
                                      <p:cBhvr>
                                        <p:cTn id="18" dur="6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-2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94444E-6 1.48148E-6 L 0.00191 -0.58357 " pathEditMode="relative" rAng="0" ptsTypes="AA">
                                      <p:cBhvr>
                                        <p:cTn id="2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2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099 -0.70695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" y="-3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-0.00156 -0.84791 " pathEditMode="relative" rAng="0" ptsTypes="AA">
                                      <p:cBhvr>
                                        <p:cTn id="30" dur="1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4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7.40741E-7 L 0.00955 -0.98681 " pathEditMode="relative" rAng="0" ptsTypes="AA">
                                      <p:cBhvr>
                                        <p:cTn id="34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-4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459432"/>
            <a:ext cx="9144000" cy="68018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s-MX" sz="5400" b="1" cap="all" spc="0" dirty="0" smtClean="0">
              <a:ln w="0"/>
              <a:effectLst>
                <a:glow rad="1219200">
                  <a:srgbClr val="FF0000">
                    <a:alpha val="40000"/>
                  </a:srgbClr>
                </a:glow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s-MX" sz="5400" b="1" cap="all" spc="0" dirty="0" smtClean="0">
                <a:ln w="0"/>
                <a:effectLst>
                  <a:glow rad="1219200">
                    <a:srgbClr val="FF0000">
                      <a:alpha val="40000"/>
                    </a:srgbClr>
                  </a:glow>
                  <a:reflection blurRad="12700" stA="50000" endPos="50000" dist="5000" dir="5400000" sy="-100000" rotWithShape="0"/>
                </a:effectLst>
              </a:rPr>
              <a:t>ESTRUCTURAS O REGISTROS EN C++</a:t>
            </a:r>
          </a:p>
          <a:p>
            <a:pPr algn="ctr"/>
            <a:endParaRPr lang="es-MX" sz="5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s-MX" sz="44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En este tema exploramos en C la estructura más común de representación de datos la llamada estructura O REGISTRO</a:t>
            </a:r>
            <a:endParaRPr lang="es-MX" sz="5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299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17562" y="0"/>
            <a:ext cx="9161562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MX" sz="5400" b="1" cap="all" spc="0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Variables simples o escalares pueden almacenar un dato de información y arreglos pueden almacenar conjuntos de ellos del mismo tipo y al mismo tiempo</a:t>
            </a:r>
            <a:endParaRPr lang="es-ES" sz="5400" b="1" cap="all" spc="0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75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188640"/>
            <a:ext cx="9144000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MX" sz="4800" b="1" cap="all" spc="0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estos dos mecanismos pueden manejar una gran variedad de situaciones pero a menudo se necesita trabajar sobre datos de diversos tipos en este caso ni variables escalares ni arreglos son adecuados.</a:t>
            </a:r>
            <a:endParaRPr lang="es-ES" sz="4800" b="1" cap="all" spc="0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223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11088" y="260648"/>
            <a:ext cx="9155088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MX" sz="4800" b="1" cap="all" spc="0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Para resolver este problema C provee de un tipo de dato especial llamado estructura. Los elementos individuales de una variable estructura reciben el nombre de campos.</a:t>
            </a:r>
            <a:endParaRPr lang="es-ES" sz="4800" b="1" cap="all" spc="0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397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683568" y="551289"/>
            <a:ext cx="8821439" cy="57554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s-MX" sz="2800" b="1" cap="all" dirty="0">
                <a:ln w="0"/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Ejemplo:</a:t>
            </a:r>
          </a:p>
          <a:p>
            <a:r>
              <a:rPr lang="es-MX" sz="2800" b="1" cap="all" dirty="0" err="1">
                <a:ln w="0"/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Struct</a:t>
            </a:r>
            <a:r>
              <a:rPr lang="es-MX" sz="2800" b="1" cap="all" dirty="0">
                <a:ln w="0"/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 → alumno</a:t>
            </a:r>
          </a:p>
          <a:p>
            <a:r>
              <a:rPr lang="es-MX" sz="2800" b="1" cap="all" dirty="0">
                <a:ln w="0"/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Nombre → campo1</a:t>
            </a:r>
          </a:p>
          <a:p>
            <a:r>
              <a:rPr lang="es-MX" sz="2800" b="1" cap="all" dirty="0">
                <a:ln w="0"/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Dirección → campo2</a:t>
            </a:r>
          </a:p>
          <a:p>
            <a:r>
              <a:rPr lang="es-MX" sz="2800" b="1" cap="all" dirty="0">
                <a:ln w="0"/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Edad → campo3</a:t>
            </a:r>
          </a:p>
          <a:p>
            <a:r>
              <a:rPr lang="es-MX" sz="2800" b="1" cap="all" dirty="0">
                <a:ln w="0"/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Etc.</a:t>
            </a:r>
          </a:p>
          <a:p>
            <a:r>
              <a:rPr lang="es-MX" sz="2800" b="1" cap="all" dirty="0">
                <a:ln w="0"/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El formato general de una estructura es:</a:t>
            </a:r>
          </a:p>
          <a:p>
            <a:r>
              <a:rPr lang="es-MX" sz="2800" b="1" cap="all" dirty="0">
                <a:ln w="0"/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Tipo de almacenamiento </a:t>
            </a:r>
            <a:r>
              <a:rPr lang="es-MX" sz="2800" b="1" cap="all" dirty="0" err="1">
                <a:ln w="0"/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struct</a:t>
            </a:r>
            <a:endParaRPr lang="es-MX" sz="2800" b="1" cap="all" dirty="0">
              <a:ln w="0"/>
              <a:solidFill>
                <a:srgbClr val="00B0F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  <a:p>
            <a:r>
              <a:rPr lang="es-MX" sz="2800" b="1" cap="all" dirty="0">
                <a:ln w="0"/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{</a:t>
            </a:r>
          </a:p>
          <a:p>
            <a:r>
              <a:rPr lang="es-MX" sz="2800" b="1" cap="all" dirty="0">
                <a:ln w="0"/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Tipo campo1;</a:t>
            </a:r>
          </a:p>
          <a:p>
            <a:r>
              <a:rPr lang="es-MX" sz="2800" b="1" cap="all" dirty="0">
                <a:ln w="0"/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Tipo campo2;</a:t>
            </a:r>
          </a:p>
          <a:p>
            <a:r>
              <a:rPr lang="es-MX" sz="2800" b="1" cap="all" dirty="0">
                <a:ln w="0"/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}</a:t>
            </a:r>
          </a:p>
          <a:p>
            <a:r>
              <a:rPr lang="es-MX" sz="2800" b="1" cap="all" dirty="0">
                <a:ln w="0"/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Lista de variables</a:t>
            </a:r>
            <a:r>
              <a:rPr lang="es-MX" sz="3200" b="1" cap="all" dirty="0">
                <a:ln w="0"/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306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TC101790492[[fn=Cuaderno de dibujo]]</Template>
  <TotalTime>215</TotalTime>
  <Words>715</Words>
  <Application>Microsoft Office PowerPoint</Application>
  <PresentationFormat>Presentación en pantalla (4:3)</PresentationFormat>
  <Paragraphs>84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41</vt:i4>
      </vt:variant>
    </vt:vector>
  </HeadingPairs>
  <TitlesOfParts>
    <vt:vector size="43" baseType="lpstr">
      <vt:lpstr>Sketchbook</vt:lpstr>
      <vt:lpstr>Mylar</vt:lpstr>
      <vt:lpstr>REGISTROS EN C++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REGISTROS EN C++</dc:title>
  <dc:creator>Gus</dc:creator>
  <cp:lastModifiedBy>Gus</cp:lastModifiedBy>
  <cp:revision>19</cp:revision>
  <dcterms:created xsi:type="dcterms:W3CDTF">2012-11-21T05:23:43Z</dcterms:created>
  <dcterms:modified xsi:type="dcterms:W3CDTF">2012-11-22T16:19:56Z</dcterms:modified>
</cp:coreProperties>
</file>