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abin"/>
      <p:regular r:id="rId21"/>
      <p:bold r:id="rId22"/>
      <p:italic r:id="rId23"/>
      <p:boldItalic r:id="rId24"/>
    </p:embeddedFont>
    <p:embeddedFont>
      <p:font typeface="Cabin Condense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Condensed-bold.fntdata"/><Relationship Id="rId25" Type="http://schemas.openxmlformats.org/officeDocument/2006/relationships/font" Target="fonts/Cabin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4294967295" type="ctrTitle"/>
          </p:nvPr>
        </p:nvSpPr>
        <p:spPr>
          <a:xfrm>
            <a:off x="1481186" y="897550"/>
            <a:ext cx="5741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Hola!</a:t>
            </a:r>
          </a:p>
        </p:txBody>
      </p:sp>
      <p:sp>
        <p:nvSpPr>
          <p:cNvPr id="48" name="Shape 48"/>
          <p:cNvSpPr txBox="1"/>
          <p:nvPr>
            <p:ph idx="4294967295" type="body"/>
          </p:nvPr>
        </p:nvSpPr>
        <p:spPr>
          <a:xfrm>
            <a:off x="1538000" y="2000200"/>
            <a:ext cx="3875700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Soy Fernanda Ochoa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Instructora de Auribox Training.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Twitter: @imonsh</a:t>
            </a:r>
          </a:p>
        </p:txBody>
      </p:sp>
      <p:pic>
        <p:nvPicPr>
          <p:cNvPr descr="47B51065-2000-4A2D-B08F-D5D4DD88EE67.jpg" id="49" name="Shape 49"/>
          <p:cNvPicPr preferRelativeResize="0"/>
          <p:nvPr/>
        </p:nvPicPr>
        <p:blipFill rotWithShape="1">
          <a:blip r:embed="rId3">
            <a:alphaModFix/>
          </a:blip>
          <a:srcRect b="0" l="16689" r="16683" t="0"/>
          <a:stretch/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Modulo 4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Lenguaje de script y lenguaje de programación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Introducción a la programación orientada a objetos con JavaScript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Objetos, métodos y propiedades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Método alert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Método confirm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Método Prompt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1495625" y="443623"/>
            <a:ext cx="603215" cy="563670"/>
            <a:chOff x="2594325" y="1627175"/>
            <a:chExt cx="440850" cy="440850"/>
          </a:xfrm>
        </p:grpSpPr>
        <p:sp>
          <p:nvSpPr>
            <p:cNvPr id="116" name="Shape 116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/>
              <a:t>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Modulo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Modulo 5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8495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Funciones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Eventos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El objeto Form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El objeto navigator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El objeto window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JavaScript y las cookies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Introducc las expresiones regularesión a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El DOM (Document Object Model)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1495625" y="443623"/>
            <a:ext cx="603215" cy="563670"/>
            <a:chOff x="2594325" y="1627175"/>
            <a:chExt cx="440850" cy="440850"/>
          </a:xfrm>
        </p:grpSpPr>
        <p:sp>
          <p:nvSpPr>
            <p:cNvPr id="132" name="Shape 13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42200" y="1991850"/>
            <a:ext cx="4947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J</a:t>
            </a:r>
            <a:r>
              <a:rPr lang="en"/>
              <a:t>ava</a:t>
            </a:r>
            <a:r>
              <a:rPr lang="en" sz="7200"/>
              <a:t>S</a:t>
            </a:r>
            <a:r>
              <a:rPr lang="en"/>
              <a:t>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Modulo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Modulo 1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Primeros pasos con JavaScript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Las reglas de sintaxis del código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Comentarios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El punto y coma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Creación de una biblioteca personal de scripts JavaScript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Mensajes de error (debug)</a:t>
            </a:r>
          </a:p>
          <a:p>
            <a:pPr indent="-381000" lvl="0" marL="45720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Las herramientas de depuración de JavaScript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" name="Shape 67"/>
          <p:cNvGrpSpPr/>
          <p:nvPr/>
        </p:nvGrpSpPr>
        <p:grpSpPr>
          <a:xfrm>
            <a:off x="1495625" y="443623"/>
            <a:ext cx="603215" cy="563670"/>
            <a:chOff x="2594325" y="1627175"/>
            <a:chExt cx="440850" cy="440850"/>
          </a:xfrm>
        </p:grpSpPr>
        <p:sp>
          <p:nvSpPr>
            <p:cNvPr id="68" name="Shape 6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Modulo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y Operadores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Modulo 2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860325" y="443620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Utilización de constantes variables y operadores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Tipología de variables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Las etapas que se deben respetar en la utilización de las variables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Alcance de las variables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Declaración, asignación y visualización de variables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Transferencia de valores entre variables y conversión de tipo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Reglas de nombres y palabras reservadas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Tipología de operadores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Operadores aritméticos, comparación, lógicos, asociativos, concatenación.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Operadores especiales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1495625" y="443623"/>
            <a:ext cx="603215" cy="563670"/>
            <a:chOff x="2594325" y="1627175"/>
            <a:chExt cx="440850" cy="440850"/>
          </a:xfrm>
        </p:grpSpPr>
        <p:sp>
          <p:nvSpPr>
            <p:cNvPr id="84" name="Shape 8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/>
              <a:t>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Modulo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Estructuras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Modulo 3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8495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Las instrucciones condicionales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Las instrucciones de repetición (bucles)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La gestión de las excepciones try/catch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La estructura try...finally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Arrays de una dimensión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Arrays bidimensionales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Roboto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Recorre matrices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1495625" y="443623"/>
            <a:ext cx="603215" cy="563670"/>
            <a:chOff x="2594325" y="1627175"/>
            <a:chExt cx="440850" cy="440850"/>
          </a:xfrm>
        </p:grpSpPr>
        <p:sp>
          <p:nvSpPr>
            <p:cNvPr id="100" name="Shape 100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Modulo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