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95E1F-4418-4C26-8271-74E4A3F0D52D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7E96E-7285-46B7-9003-4C255E19C8B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7E96E-7285-46B7-9003-4C255E19C8B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7E96E-7285-46B7-9003-4C255E19C8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7E96E-7285-46B7-9003-4C255E19C8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7E96E-7285-46B7-9003-4C255E19C8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7E96E-7285-46B7-9003-4C255E19C8B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7E96E-7285-46B7-9003-4C255E19C8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7E96E-7285-46B7-9003-4C255E19C8B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7E96E-7285-46B7-9003-4C255E19C8B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7E96E-7285-46B7-9003-4C255E19C8B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F335-3ACA-4D5B-B663-34C50FB3A808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D3C3-AC95-4E7B-8185-FAACDF873D5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F335-3ACA-4D5B-B663-34C50FB3A808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D3C3-AC95-4E7B-8185-FAACDF873D5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F335-3ACA-4D5B-B663-34C50FB3A808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D3C3-AC95-4E7B-8185-FAACDF873D5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F335-3ACA-4D5B-B663-34C50FB3A808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D3C3-AC95-4E7B-8185-FAACDF873D5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F335-3ACA-4D5B-B663-34C50FB3A808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D3C3-AC95-4E7B-8185-FAACDF873D5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F335-3ACA-4D5B-B663-34C50FB3A808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D3C3-AC95-4E7B-8185-FAACDF873D5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F335-3ACA-4D5B-B663-34C50FB3A808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D3C3-AC95-4E7B-8185-FAACDF873D5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F335-3ACA-4D5B-B663-34C50FB3A808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D3C3-AC95-4E7B-8185-FAACDF873D5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F335-3ACA-4D5B-B663-34C50FB3A808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D3C3-AC95-4E7B-8185-FAACDF873D5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F335-3ACA-4D5B-B663-34C50FB3A808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D3C3-AC95-4E7B-8185-FAACDF873D5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F335-3ACA-4D5B-B663-34C50FB3A808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D3C3-AC95-4E7B-8185-FAACDF873D5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EF335-3ACA-4D5B-B663-34C50FB3A808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D3C3-AC95-4E7B-8185-FAACDF873D5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2592287"/>
          </a:xfrm>
        </p:spPr>
        <p:txBody>
          <a:bodyPr>
            <a:normAutofit/>
          </a:bodyPr>
          <a:lstStyle/>
          <a:p>
            <a:r>
              <a:rPr lang="es-ES" dirty="0"/>
              <a:t>Interacción de partículas elementales con la materia y sus aplicaciones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632848" cy="17526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s-ES" dirty="0">
                <a:solidFill>
                  <a:srgbClr val="00B050"/>
                </a:solidFill>
              </a:rPr>
              <a:t>Introducción sobre partículas elementales</a:t>
            </a:r>
            <a:r>
              <a:rPr lang="es-ES" dirty="0" smtClean="0">
                <a:solidFill>
                  <a:srgbClr val="00B050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s-ES" dirty="0" smtClean="0">
                <a:solidFill>
                  <a:srgbClr val="00B050"/>
                </a:solidFill>
              </a:rPr>
              <a:t>Introducción sobre estadística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s-ES" sz="4000" b="1" dirty="0"/>
              <a:t>Interacciones de partículas elementales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Perdida de ionizaciones </a:t>
            </a:r>
            <a:endParaRPr lang="es-ES" dirty="0" smtClean="0"/>
          </a:p>
          <a:p>
            <a:r>
              <a:rPr lang="es-ES" dirty="0" smtClean="0"/>
              <a:t>para partículas pesadas </a:t>
            </a:r>
          </a:p>
          <a:p>
            <a:r>
              <a:rPr lang="es-ES" dirty="0" smtClean="0"/>
              <a:t>para electrón</a:t>
            </a:r>
          </a:p>
          <a:p>
            <a:r>
              <a:rPr lang="es-ES" b="1" i="1" dirty="0">
                <a:solidFill>
                  <a:srgbClr val="00B050"/>
                </a:solidFill>
              </a:rPr>
              <a:t>propiedades estadística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s-ES" dirty="0"/>
              <a:t>Dispersión </a:t>
            </a:r>
            <a:r>
              <a:rPr lang="es-ES" dirty="0" smtClean="0"/>
              <a:t>múltiple</a:t>
            </a:r>
          </a:p>
          <a:p>
            <a:r>
              <a:rPr lang="es-ES" dirty="0" smtClean="0"/>
              <a:t>para partículas pesadas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para electrón</a:t>
            </a:r>
          </a:p>
          <a:p>
            <a:r>
              <a:rPr lang="es-ES" b="1" i="1" dirty="0">
                <a:solidFill>
                  <a:srgbClr val="00B050"/>
                </a:solidFill>
              </a:rPr>
              <a:t>propiedades estadística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Perdidas por radiaciones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Aniquilación</a:t>
            </a:r>
            <a:r>
              <a:rPr lang="en-US" dirty="0" smtClean="0"/>
              <a:t> </a:t>
            </a:r>
            <a:r>
              <a:rPr lang="en-US" dirty="0" err="1" smtClean="0"/>
              <a:t>positrón-electrón</a:t>
            </a:r>
            <a:endParaRPr lang="en-US" dirty="0" smtClean="0"/>
          </a:p>
          <a:p>
            <a:r>
              <a:rPr lang="es-ES" dirty="0" err="1" smtClean="0"/>
              <a:t>Bremstrhalung</a:t>
            </a:r>
            <a:endParaRPr lang="en-US" dirty="0"/>
          </a:p>
          <a:p>
            <a:r>
              <a:rPr lang="es-ES" dirty="0"/>
              <a:t>Producciones de pares</a:t>
            </a:r>
            <a:endParaRPr lang="en-US" dirty="0"/>
          </a:p>
          <a:p>
            <a:r>
              <a:rPr lang="es-ES" dirty="0"/>
              <a:t>Dispersión </a:t>
            </a:r>
            <a:r>
              <a:rPr lang="es-ES" dirty="0" err="1"/>
              <a:t>Compton</a:t>
            </a:r>
            <a:endParaRPr lang="en-US" dirty="0"/>
          </a:p>
          <a:p>
            <a:r>
              <a:rPr lang="es-ES" dirty="0"/>
              <a:t>Absorción foto eléctrica</a:t>
            </a:r>
            <a:endParaRPr lang="en-US" dirty="0"/>
          </a:p>
          <a:p>
            <a:r>
              <a:rPr lang="es-ES" dirty="0"/>
              <a:t>Radiación de Sincrotrón </a:t>
            </a:r>
            <a:endParaRPr lang="en-US" dirty="0"/>
          </a:p>
          <a:p>
            <a:r>
              <a:rPr lang="es-ES" dirty="0"/>
              <a:t>Radiación de </a:t>
            </a:r>
            <a:r>
              <a:rPr lang="es-ES" dirty="0" err="1"/>
              <a:t>Cherenkov</a:t>
            </a:r>
            <a:endParaRPr lang="en-US" dirty="0"/>
          </a:p>
          <a:p>
            <a:r>
              <a:rPr lang="es-ES" dirty="0"/>
              <a:t>Radiación de </a:t>
            </a:r>
            <a:r>
              <a:rPr lang="es-ES" dirty="0" smtClean="0"/>
              <a:t>Transición</a:t>
            </a:r>
          </a:p>
          <a:p>
            <a:r>
              <a:rPr lang="es-ES" b="1" i="1" dirty="0">
                <a:solidFill>
                  <a:srgbClr val="00B050"/>
                </a:solidFill>
              </a:rPr>
              <a:t>propiedades estadística</a:t>
            </a:r>
            <a:r>
              <a:rPr lang="es-ES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Dispersiones elásticas e inelásticas: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Hadron-hadron</a:t>
            </a:r>
            <a:endParaRPr lang="en-US" dirty="0"/>
          </a:p>
          <a:p>
            <a:r>
              <a:rPr lang="es-ES" dirty="0"/>
              <a:t>Gamma-</a:t>
            </a:r>
            <a:r>
              <a:rPr lang="es-ES" dirty="0" err="1"/>
              <a:t>hadron</a:t>
            </a:r>
            <a:endParaRPr lang="en-US" dirty="0"/>
          </a:p>
          <a:p>
            <a:r>
              <a:rPr lang="es-ES" dirty="0" err="1"/>
              <a:t>Difractiva</a:t>
            </a:r>
            <a:endParaRPr lang="en-US" dirty="0"/>
          </a:p>
          <a:p>
            <a:r>
              <a:rPr lang="es-ES" dirty="0" smtClean="0"/>
              <a:t>Coherentes</a:t>
            </a:r>
          </a:p>
          <a:p>
            <a:r>
              <a:rPr lang="es-ES" b="1" i="1" dirty="0" smtClean="0">
                <a:solidFill>
                  <a:srgbClr val="00B050"/>
                </a:solidFill>
              </a:rPr>
              <a:t>propiedades estadística</a:t>
            </a:r>
            <a:r>
              <a:rPr lang="es-ES" dirty="0" smtClean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Chubascos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</a:t>
            </a:r>
            <a:r>
              <a:rPr lang="es-ES" dirty="0" smtClean="0"/>
              <a:t>lectromagnéticos </a:t>
            </a:r>
            <a:r>
              <a:rPr lang="es-ES" dirty="0"/>
              <a:t>y sus principales características</a:t>
            </a:r>
            <a:endParaRPr lang="en-US" dirty="0"/>
          </a:p>
          <a:p>
            <a:r>
              <a:rPr lang="es-ES" dirty="0" err="1"/>
              <a:t>H</a:t>
            </a:r>
            <a:r>
              <a:rPr lang="es-ES" dirty="0" err="1" smtClean="0"/>
              <a:t>adronicos</a:t>
            </a:r>
            <a:r>
              <a:rPr lang="es-ES" dirty="0" smtClean="0"/>
              <a:t> </a:t>
            </a:r>
            <a:r>
              <a:rPr lang="es-ES" dirty="0"/>
              <a:t>y sus principales </a:t>
            </a:r>
            <a:r>
              <a:rPr lang="es-ES" dirty="0" smtClean="0"/>
              <a:t>características</a:t>
            </a:r>
          </a:p>
          <a:p>
            <a:r>
              <a:rPr lang="es-ES" b="1" i="1" dirty="0" smtClean="0">
                <a:solidFill>
                  <a:srgbClr val="00B050"/>
                </a:solidFill>
              </a:rPr>
              <a:t>propiedades estadística</a:t>
            </a:r>
            <a:r>
              <a:rPr lang="es-ES" dirty="0" smtClean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b="1" dirty="0"/>
              <a:t>Aplicaciones como detectores de partículas: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Cámaras de nieblas y de burbujas</a:t>
            </a:r>
            <a:endParaRPr lang="en-US" dirty="0"/>
          </a:p>
          <a:p>
            <a:r>
              <a:rPr lang="es-ES" dirty="0"/>
              <a:t>Contadores de centello y calorímetros</a:t>
            </a:r>
            <a:endParaRPr lang="en-US" dirty="0"/>
          </a:p>
          <a:p>
            <a:r>
              <a:rPr lang="es-ES" dirty="0" err="1"/>
              <a:t>Camaras</a:t>
            </a:r>
            <a:r>
              <a:rPr lang="es-ES" dirty="0"/>
              <a:t> de ionizaciones de líquidos Ar y Xe (calorímetros)</a:t>
            </a:r>
            <a:endParaRPr lang="en-US" dirty="0"/>
          </a:p>
          <a:p>
            <a:r>
              <a:rPr lang="es-ES" dirty="0"/>
              <a:t>Gas (</a:t>
            </a:r>
            <a:r>
              <a:rPr lang="es-ES" dirty="0" err="1"/>
              <a:t>Geyger</a:t>
            </a:r>
            <a:r>
              <a:rPr lang="es-ES" dirty="0"/>
              <a:t> </a:t>
            </a:r>
            <a:r>
              <a:rPr lang="es-ES" dirty="0" err="1"/>
              <a:t>Muler</a:t>
            </a:r>
            <a:r>
              <a:rPr lang="es-ES" dirty="0"/>
              <a:t>, ionización, </a:t>
            </a:r>
            <a:r>
              <a:rPr lang="es-ES" dirty="0" err="1"/>
              <a:t>drift</a:t>
            </a:r>
            <a:r>
              <a:rPr lang="es-ES" dirty="0"/>
              <a:t>, proporcional, </a:t>
            </a:r>
            <a:r>
              <a:rPr lang="es-ES" dirty="0" err="1"/>
              <a:t>streamer</a:t>
            </a:r>
            <a:r>
              <a:rPr lang="es-ES" dirty="0"/>
              <a:t>)</a:t>
            </a:r>
            <a:endParaRPr lang="en-US" dirty="0"/>
          </a:p>
          <a:p>
            <a:r>
              <a:rPr lang="es-ES" dirty="0" err="1"/>
              <a:t>Cherenkov</a:t>
            </a:r>
            <a:r>
              <a:rPr lang="es-ES" dirty="0"/>
              <a:t> (absorción, umbral, imágenes, calorímetros)</a:t>
            </a:r>
            <a:endParaRPr lang="en-US" dirty="0"/>
          </a:p>
          <a:p>
            <a:r>
              <a:rPr lang="es-ES" dirty="0"/>
              <a:t>Radiación de Transición </a:t>
            </a:r>
            <a:endParaRPr lang="en-US" dirty="0"/>
          </a:p>
          <a:p>
            <a:r>
              <a:rPr lang="es-ES" dirty="0"/>
              <a:t>Silicio (pixel)</a:t>
            </a:r>
            <a:endParaRPr lang="en-US" dirty="0"/>
          </a:p>
          <a:p>
            <a:r>
              <a:rPr lang="es-ES" dirty="0" err="1"/>
              <a:t>Camaras</a:t>
            </a:r>
            <a:r>
              <a:rPr lang="es-ES" dirty="0"/>
              <a:t> proyectivas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Detectores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H1 (DESY)</a:t>
            </a:r>
          </a:p>
          <a:p>
            <a:r>
              <a:rPr lang="en-US" dirty="0" smtClean="0"/>
              <a:t>UA1 (CERN)</a:t>
            </a:r>
          </a:p>
          <a:p>
            <a:r>
              <a:rPr lang="en-US" dirty="0" smtClean="0"/>
              <a:t>ATLAS (CERN)</a:t>
            </a:r>
          </a:p>
          <a:p>
            <a:r>
              <a:rPr lang="en-US" dirty="0" smtClean="0"/>
              <a:t>CMS (CERN)</a:t>
            </a:r>
          </a:p>
          <a:p>
            <a:r>
              <a:rPr lang="en-US" dirty="0" smtClean="0"/>
              <a:t>ALICE (CERN)</a:t>
            </a:r>
          </a:p>
          <a:p>
            <a:r>
              <a:rPr lang="en-US" dirty="0" smtClean="0"/>
              <a:t>STAR (Brookhaven)</a:t>
            </a:r>
          </a:p>
          <a:p>
            <a:r>
              <a:rPr lang="en-US" dirty="0" smtClean="0"/>
              <a:t>AUGER (Argentina)</a:t>
            </a:r>
          </a:p>
          <a:p>
            <a:r>
              <a:rPr lang="en-US" dirty="0" smtClean="0"/>
              <a:t>HAWC (Mexico)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b="1" dirty="0"/>
              <a:t>Aplicaciones en medicina, arqueología, seguridad aduanal  y </a:t>
            </a:r>
            <a:r>
              <a:rPr lang="es-ES" sz="3600" b="1" dirty="0" err="1"/>
              <a:t>etc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Rayos X, gamma (absorción, dispersión</a:t>
            </a:r>
            <a:r>
              <a:rPr lang="es-ES" dirty="0" smtClean="0"/>
              <a:t>)</a:t>
            </a:r>
          </a:p>
          <a:p>
            <a:r>
              <a:rPr lang="es-ES" dirty="0" smtClean="0"/>
              <a:t>Radiografía, Tomografía (</a:t>
            </a:r>
            <a:r>
              <a:rPr lang="es-ES" dirty="0" err="1" smtClean="0"/>
              <a:t>CT,SPECT,Electron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Positron</a:t>
            </a:r>
            <a:r>
              <a:rPr lang="es-ES" dirty="0" smtClean="0"/>
              <a:t>.. PET(</a:t>
            </a:r>
            <a:r>
              <a:rPr lang="es-ES" dirty="0" err="1" smtClean="0"/>
              <a:t>Positron</a:t>
            </a:r>
            <a:r>
              <a:rPr lang="es-ES" dirty="0" smtClean="0"/>
              <a:t> Emisión Tomografía)</a:t>
            </a:r>
            <a:endParaRPr lang="en-US" dirty="0"/>
          </a:p>
          <a:p>
            <a:r>
              <a:rPr lang="es-ES" dirty="0" err="1"/>
              <a:t>hadrones</a:t>
            </a:r>
            <a:r>
              <a:rPr lang="es-ES" dirty="0"/>
              <a:t> (</a:t>
            </a:r>
            <a:r>
              <a:rPr lang="es-ES" dirty="0" err="1"/>
              <a:t>hadro</a:t>
            </a:r>
            <a:r>
              <a:rPr lang="es-ES" dirty="0"/>
              <a:t>-terapia, protón,  carbón</a:t>
            </a:r>
            <a:r>
              <a:rPr lang="es-ES" dirty="0" smtClean="0"/>
              <a:t>)</a:t>
            </a:r>
          </a:p>
          <a:p>
            <a:r>
              <a:rPr lang="es-ES" dirty="0" smtClean="0"/>
              <a:t>neutrón(dispersión) ..Radiografía, Tomografía</a:t>
            </a:r>
            <a:endParaRPr lang="en-US" dirty="0"/>
          </a:p>
          <a:p>
            <a:r>
              <a:rPr lang="es-ES" dirty="0"/>
              <a:t>muon (absorción, dispersión</a:t>
            </a:r>
            <a:r>
              <a:rPr lang="es-ES" dirty="0" smtClean="0"/>
              <a:t>))</a:t>
            </a:r>
          </a:p>
          <a:p>
            <a:r>
              <a:rPr lang="es-ES" dirty="0" smtClean="0"/>
              <a:t>Radiografía, Tomografía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Bibliografía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William R. Leo, </a:t>
            </a:r>
            <a:r>
              <a:rPr lang="en-US" i="1" dirty="0"/>
              <a:t>Techniques for Nuclear and Particle Physics Experiments</a:t>
            </a:r>
            <a:r>
              <a:rPr lang="en-US" dirty="0"/>
              <a:t>, Springer-</a:t>
            </a:r>
            <a:r>
              <a:rPr lang="en-US" dirty="0" err="1"/>
              <a:t>Verlag</a:t>
            </a:r>
            <a:r>
              <a:rPr lang="en-US" dirty="0"/>
              <a:t>, 1987</a:t>
            </a:r>
          </a:p>
          <a:p>
            <a:pPr lvl="0"/>
            <a:r>
              <a:rPr lang="en-US" dirty="0"/>
              <a:t>Richard </a:t>
            </a:r>
            <a:r>
              <a:rPr lang="en-US" dirty="0" err="1"/>
              <a:t>Fernow</a:t>
            </a:r>
            <a:r>
              <a:rPr lang="en-US" dirty="0"/>
              <a:t>, </a:t>
            </a:r>
            <a:r>
              <a:rPr lang="en-US" i="1" dirty="0"/>
              <a:t>Introduction to experimental particle physics</a:t>
            </a:r>
            <a:r>
              <a:rPr lang="en-US" dirty="0"/>
              <a:t>, Cambridge University Press,</a:t>
            </a:r>
          </a:p>
          <a:p>
            <a:pPr lvl="0"/>
            <a:r>
              <a:rPr lang="en-US" dirty="0"/>
              <a:t>Donald H. Perkins, </a:t>
            </a:r>
            <a:r>
              <a:rPr lang="en-US" i="1" dirty="0"/>
              <a:t>Introduction to High Energy Physics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Edition, </a:t>
            </a:r>
            <a:r>
              <a:rPr lang="en-US" dirty="0" err="1"/>
              <a:t>Adison</a:t>
            </a:r>
            <a:r>
              <a:rPr lang="en-US" dirty="0"/>
              <a:t>-Wesley, 1987</a:t>
            </a:r>
          </a:p>
          <a:p>
            <a:pPr lvl="0"/>
            <a:r>
              <a:rPr lang="es-ES" dirty="0"/>
              <a:t>F.E. James et al., métodos estadísticos en la física experimental.  ELSEVIER SCIENCE PUBLISHING COMPANY INC. 1988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314</Words>
  <Application>Microsoft Office PowerPoint</Application>
  <PresentationFormat>Presentación en pantalla (4:3)</PresentationFormat>
  <Paragraphs>72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Interacción de partículas elementales con la materia y sus aplicaciones</vt:lpstr>
      <vt:lpstr>Interacciones de partículas elementales </vt:lpstr>
      <vt:lpstr>Perdidas por radiaciones</vt:lpstr>
      <vt:lpstr>Dispersiones elásticas e inelásticas: </vt:lpstr>
      <vt:lpstr>Chubascos</vt:lpstr>
      <vt:lpstr>Aplicaciones como detectores de partículas: </vt:lpstr>
      <vt:lpstr>Grandes Detectores</vt:lpstr>
      <vt:lpstr>Aplicaciones en medicina, arqueología, seguridad aduanal  y etc </vt:lpstr>
      <vt:lpstr>Bibliografía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Interacción de partículas elementales con la materia y sus aplicaciones</dc:title>
  <dc:creator>Varlen</dc:creator>
  <cp:lastModifiedBy>Varlen</cp:lastModifiedBy>
  <cp:revision>11</cp:revision>
  <dcterms:created xsi:type="dcterms:W3CDTF">2012-08-11T02:23:18Z</dcterms:created>
  <dcterms:modified xsi:type="dcterms:W3CDTF">2012-08-21T03:09:19Z</dcterms:modified>
</cp:coreProperties>
</file>