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68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A382-0840-4A6A-9C92-99290252BD1F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16E5-C581-49A9-89B4-C73363BFE60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216E5-C581-49A9-89B4-C73363BFE6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331B-AA90-468D-9C31-79C6CDCAD9EB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E62A-51C7-4CA8-B2F9-8B68872570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rgbClr val="00B050"/>
                </a:solidFill>
              </a:rPr>
              <a:t>Introducción sobre partículas elementales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3 Imagen" descr="el_part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3415" y="2176594"/>
            <a:ext cx="6278945" cy="434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639" y="2143397"/>
            <a:ext cx="74047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204864"/>
            <a:ext cx="1857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04864"/>
            <a:ext cx="1857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1934" y="1600200"/>
            <a:ext cx="57201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" y="3861048"/>
            <a:ext cx="80867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338" y="1343679"/>
            <a:ext cx="7285062" cy="540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30504"/>
            <a:ext cx="7200800" cy="541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22989" cy="330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566118"/>
            <a:ext cx="7067697" cy="203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5904656" cy="308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4374" y="4291945"/>
            <a:ext cx="4277866" cy="244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74194"/>
            <a:ext cx="7628905" cy="31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163" y="4365104"/>
            <a:ext cx="8067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complejos:hadrones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47570"/>
            <a:ext cx="7236296" cy="556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673298"/>
            <a:ext cx="4896544" cy="206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complejos:bariones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055" y="1264493"/>
            <a:ext cx="83534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complejos:mesones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195" y="947456"/>
            <a:ext cx="7418213" cy="334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237" y="4379090"/>
            <a:ext cx="7543179" cy="236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Partículas elementales</a:t>
            </a:r>
            <a:endParaRPr lang="en-US" dirty="0"/>
          </a:p>
        </p:txBody>
      </p:sp>
      <p:pic>
        <p:nvPicPr>
          <p:cNvPr id="4" name="3 Marcador de contenido" descr="el_parte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386887"/>
            <a:ext cx="4523755" cy="5216388"/>
          </a:xfrm>
        </p:spPr>
      </p:pic>
      <p:pic>
        <p:nvPicPr>
          <p:cNvPr id="5" name="4 Imagen" descr="el_parthb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1846" y="2564904"/>
            <a:ext cx="3864650" cy="2808312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>
            <a:off x="6012160" y="5157192"/>
            <a:ext cx="151216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596336" y="5733256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s-E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complejos:mesones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980728"/>
            <a:ext cx="68103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13" y="2928938"/>
            <a:ext cx="79533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complejos:mesones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908720"/>
            <a:ext cx="6953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9188" y="3046462"/>
            <a:ext cx="69056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630638"/>
            <a:ext cx="66865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5760293"/>
            <a:ext cx="396044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4425677"/>
            <a:ext cx="533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3563" y="2427362"/>
            <a:ext cx="54768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5696" y="2708920"/>
            <a:ext cx="5715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complejos:mesones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928503"/>
            <a:ext cx="7284293" cy="300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990578"/>
            <a:ext cx="5743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641701"/>
            <a:ext cx="5705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154513"/>
            <a:ext cx="57912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complejos:mesones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881" y="908720"/>
            <a:ext cx="80295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13" y="2996952"/>
            <a:ext cx="79533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Quarkos</a:t>
            </a:r>
            <a:r>
              <a:rPr lang="en-US" dirty="0" smtClean="0"/>
              <a:t> </a:t>
            </a:r>
            <a:r>
              <a:rPr lang="en-US" dirty="0" err="1" smtClean="0"/>
              <a:t>ligeros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206" y="1600200"/>
            <a:ext cx="87835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Quarkos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0768"/>
            <a:ext cx="7931224" cy="330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" y="4653136"/>
            <a:ext cx="7886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quark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4998293"/>
            <a:ext cx="7886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Marcador de contenido" descr="Top_antitop_quark_event.sv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14512" y="1412776"/>
            <a:ext cx="5514975" cy="40671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Leptones</a:t>
            </a:r>
            <a:r>
              <a:rPr lang="en-US" dirty="0" smtClean="0"/>
              <a:t> electron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2" y="2115344"/>
            <a:ext cx="78390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Leptones</a:t>
            </a:r>
            <a:r>
              <a:rPr lang="en-US" dirty="0" smtClean="0"/>
              <a:t>, </a:t>
            </a:r>
            <a:r>
              <a:rPr lang="en-US" dirty="0" err="1" smtClean="0"/>
              <a:t>muon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96752"/>
            <a:ext cx="8229600" cy="327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" y="4632920"/>
            <a:ext cx="8096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Leptones</a:t>
            </a:r>
            <a:r>
              <a:rPr lang="en-US" dirty="0" smtClean="0"/>
              <a:t>, tau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7" y="1772816"/>
            <a:ext cx="778192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        </a:t>
            </a:r>
            <a:r>
              <a:rPr lang="en-US" dirty="0" err="1" smtClean="0"/>
              <a:t>Fermion</a:t>
            </a:r>
            <a:r>
              <a:rPr lang="en-US" dirty="0" smtClean="0"/>
              <a:t>          Symbol        Mass</a:t>
            </a:r>
            <a:r>
              <a:rPr lang="en-US" baseline="30000" dirty="0" smtClean="0"/>
              <a:t> </a:t>
            </a:r>
            <a:endParaRPr lang="en-US" dirty="0" smtClean="0"/>
          </a:p>
          <a:p>
            <a:r>
              <a:rPr lang="en-US" dirty="0" smtClean="0"/>
              <a:t>Generation 1 </a:t>
            </a:r>
          </a:p>
          <a:p>
            <a:r>
              <a:rPr lang="en-US" dirty="0" smtClean="0"/>
              <a:t>                     Electron neutrino           </a:t>
            </a:r>
            <a:r>
              <a:rPr lang="el-GR" dirty="0" smtClean="0"/>
              <a:t>ν</a:t>
            </a:r>
            <a:r>
              <a:rPr lang="en-US" baseline="-25000" dirty="0" smtClean="0"/>
              <a:t>e</a:t>
            </a:r>
            <a:r>
              <a:rPr lang="en-US" dirty="0" smtClean="0"/>
              <a:t>           &lt; 2.2 </a:t>
            </a:r>
            <a:r>
              <a:rPr lang="en-US" dirty="0" err="1" smtClean="0"/>
              <a:t>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Electron antineutrino      </a:t>
            </a:r>
            <a:r>
              <a:rPr lang="el-GR" dirty="0" smtClean="0"/>
              <a:t>ν</a:t>
            </a:r>
            <a:r>
              <a:rPr lang="en-US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/>
              <a:t>           &lt; 2.2 </a:t>
            </a:r>
            <a:r>
              <a:rPr lang="en-US" dirty="0" err="1" smtClean="0"/>
              <a:t>eV</a:t>
            </a:r>
            <a:endParaRPr lang="en-US" dirty="0" smtClean="0"/>
          </a:p>
          <a:p>
            <a:r>
              <a:rPr lang="en-US" dirty="0" smtClean="0"/>
              <a:t>Generation 2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Muon</a:t>
            </a:r>
            <a:r>
              <a:rPr lang="en-US" dirty="0" smtClean="0"/>
              <a:t> neutrino               </a:t>
            </a:r>
            <a:r>
              <a:rPr lang="el-GR" dirty="0" smtClean="0"/>
              <a:t>ν</a:t>
            </a:r>
            <a:r>
              <a:rPr lang="el-GR" baseline="-25000" dirty="0" smtClean="0"/>
              <a:t>μ</a:t>
            </a:r>
            <a:r>
              <a:rPr lang="el-GR" dirty="0" smtClean="0"/>
              <a:t> </a:t>
            </a:r>
            <a:r>
              <a:rPr lang="es-MX" dirty="0" smtClean="0"/>
              <a:t>         </a:t>
            </a:r>
            <a:r>
              <a:rPr lang="el-GR" dirty="0" smtClean="0"/>
              <a:t>&lt; 170 </a:t>
            </a:r>
            <a:r>
              <a:rPr lang="en-US" dirty="0" err="1" smtClean="0"/>
              <a:t>keV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Muon</a:t>
            </a:r>
            <a:r>
              <a:rPr lang="en-US" dirty="0" smtClean="0"/>
              <a:t> antineutrino            </a:t>
            </a:r>
            <a:r>
              <a:rPr lang="el-GR" dirty="0" smtClean="0"/>
              <a:t>ν</a:t>
            </a:r>
            <a:r>
              <a:rPr lang="el-GR" baseline="-25000" dirty="0" smtClean="0"/>
              <a:t>μ</a:t>
            </a:r>
            <a:r>
              <a:rPr lang="el-GR" dirty="0" smtClean="0"/>
              <a:t> </a:t>
            </a:r>
            <a:r>
              <a:rPr lang="es-MX" dirty="0" smtClean="0"/>
              <a:t>         </a:t>
            </a:r>
            <a:r>
              <a:rPr lang="el-GR" dirty="0" smtClean="0"/>
              <a:t>&lt; 170 </a:t>
            </a:r>
            <a:r>
              <a:rPr lang="en-US" dirty="0" err="1" smtClean="0"/>
              <a:t>keV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Generation 3 </a:t>
            </a:r>
          </a:p>
          <a:p>
            <a:r>
              <a:rPr lang="en-US" dirty="0" smtClean="0"/>
              <a:t>                    Tau neutrino                     </a:t>
            </a:r>
            <a:r>
              <a:rPr lang="el-GR" dirty="0" smtClean="0"/>
              <a:t>ν</a:t>
            </a:r>
            <a:r>
              <a:rPr lang="el-GR" baseline="-25000" dirty="0" smtClean="0"/>
              <a:t>τ</a:t>
            </a:r>
            <a:r>
              <a:rPr lang="el-GR" dirty="0" smtClean="0"/>
              <a:t> </a:t>
            </a:r>
            <a:r>
              <a:rPr lang="es-MX" dirty="0" smtClean="0"/>
              <a:t>          </a:t>
            </a:r>
            <a:r>
              <a:rPr lang="el-GR" dirty="0" smtClean="0"/>
              <a:t>&lt; 15.5 </a:t>
            </a:r>
            <a:r>
              <a:rPr lang="en-US" dirty="0" err="1" smtClean="0"/>
              <a:t>MeV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Tau antineutrino                 </a:t>
            </a:r>
            <a:r>
              <a:rPr lang="el-GR" dirty="0" smtClean="0"/>
              <a:t>ν</a:t>
            </a:r>
            <a:r>
              <a:rPr lang="el-GR" baseline="-25000" dirty="0" smtClean="0"/>
              <a:t>τ</a:t>
            </a:r>
            <a:r>
              <a:rPr lang="es-MX" dirty="0" smtClean="0"/>
              <a:t>          </a:t>
            </a:r>
            <a:r>
              <a:rPr lang="el-GR" dirty="0" smtClean="0"/>
              <a:t> &lt; 15.5 </a:t>
            </a:r>
            <a:r>
              <a:rPr lang="en-US" dirty="0" err="1" smtClean="0"/>
              <a:t>MeV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5796136" y="2852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868144" y="407707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796136" y="53012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127</Words>
  <Application>Microsoft Office PowerPoint</Application>
  <PresentationFormat>Presentación en pantalla (4:3)</PresentationFormat>
  <Paragraphs>57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Introducción sobre partículas elementales</vt:lpstr>
      <vt:lpstr>Partículas elementales</vt:lpstr>
      <vt:lpstr>Quarkos ligeros</vt:lpstr>
      <vt:lpstr>Quarkos pesados</vt:lpstr>
      <vt:lpstr>Top quark</vt:lpstr>
      <vt:lpstr>Leptones electron</vt:lpstr>
      <vt:lpstr>Leptones, muon</vt:lpstr>
      <vt:lpstr>Leptones, tau</vt:lpstr>
      <vt:lpstr>Neutrinos</vt:lpstr>
      <vt:lpstr>Particulas complejos:hadrones</vt:lpstr>
      <vt:lpstr>Particulas complejos:hadrones</vt:lpstr>
      <vt:lpstr>Particulas complejos:hadrones</vt:lpstr>
      <vt:lpstr>Particulas complejos:hadrones</vt:lpstr>
      <vt:lpstr>Particulas complejos:hadrones</vt:lpstr>
      <vt:lpstr>Particulas complejos:hadrones</vt:lpstr>
      <vt:lpstr>Particulas complejos:hadrones</vt:lpstr>
      <vt:lpstr>Particulas complejos:hadrones</vt:lpstr>
      <vt:lpstr>Particulas complejos:bariones</vt:lpstr>
      <vt:lpstr>Particulas complejos:mesones</vt:lpstr>
      <vt:lpstr>Particulas complejos:mesones</vt:lpstr>
      <vt:lpstr>Particulas complejos:mesones</vt:lpstr>
      <vt:lpstr>Particulas complejos:mesones</vt:lpstr>
      <vt:lpstr>Particulas complejos:mesones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sobre partículas elementales</dc:title>
  <dc:creator>Varlen</dc:creator>
  <cp:lastModifiedBy>Varlen</cp:lastModifiedBy>
  <cp:revision>10</cp:revision>
  <dcterms:created xsi:type="dcterms:W3CDTF">2012-08-11T05:58:10Z</dcterms:created>
  <dcterms:modified xsi:type="dcterms:W3CDTF">2012-08-17T18:53:52Z</dcterms:modified>
</cp:coreProperties>
</file>