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69" r:id="rId19"/>
    <p:sldId id="266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0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8C42A-F715-4229-AE22-0F252F58A3D0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E8F39-B55E-47B4-9F8F-0986C63A773E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E8F39-B55E-47B4-9F8F-0986C63A773E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E61-ACD2-4B6F-92E9-1F282438B6CC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123-43CE-4167-9C73-A8E15A4CDFE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E61-ACD2-4B6F-92E9-1F282438B6CC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123-43CE-4167-9C73-A8E15A4CDFE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E61-ACD2-4B6F-92E9-1F282438B6CC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123-43CE-4167-9C73-A8E15A4CDFE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E61-ACD2-4B6F-92E9-1F282438B6CC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123-43CE-4167-9C73-A8E15A4CDFE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E61-ACD2-4B6F-92E9-1F282438B6CC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123-43CE-4167-9C73-A8E15A4CDFE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E61-ACD2-4B6F-92E9-1F282438B6CC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123-43CE-4167-9C73-A8E15A4CDFE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E61-ACD2-4B6F-92E9-1F282438B6CC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123-43CE-4167-9C73-A8E15A4CDFE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E61-ACD2-4B6F-92E9-1F282438B6CC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123-43CE-4167-9C73-A8E15A4CDFE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E61-ACD2-4B6F-92E9-1F282438B6CC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123-43CE-4167-9C73-A8E15A4CDFE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E61-ACD2-4B6F-92E9-1F282438B6CC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123-43CE-4167-9C73-A8E15A4CDFE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AE61-ACD2-4B6F-92E9-1F282438B6CC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123-43CE-4167-9C73-A8E15A4CDFE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3AE61-ACD2-4B6F-92E9-1F282438B6CC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F0123-43CE-4167-9C73-A8E15A4CDFE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3475" y="671513"/>
            <a:ext cx="687705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4626" y="628649"/>
            <a:ext cx="6925766" cy="609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0" y="700236"/>
            <a:ext cx="7392226" cy="596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613" y="609600"/>
            <a:ext cx="772477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652611"/>
            <a:ext cx="7429500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6491" y="704428"/>
            <a:ext cx="7019925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425" y="800819"/>
            <a:ext cx="767715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713953"/>
            <a:ext cx="705802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867494"/>
            <a:ext cx="6600825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060" y="692696"/>
            <a:ext cx="7931430" cy="601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9755" y="590550"/>
            <a:ext cx="6968629" cy="613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274" y="836712"/>
            <a:ext cx="8306057" cy="58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739" y="776288"/>
            <a:ext cx="7179661" cy="5821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654" y="980728"/>
            <a:ext cx="8095778" cy="554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790574"/>
            <a:ext cx="7798271" cy="580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713" y="652463"/>
            <a:ext cx="8089063" cy="587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966" y="742950"/>
            <a:ext cx="8038482" cy="5926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5268" y="686371"/>
            <a:ext cx="6813116" cy="5982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738188"/>
            <a:ext cx="7016286" cy="5787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776288"/>
            <a:ext cx="8019778" cy="574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714374"/>
            <a:ext cx="7951852" cy="581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856" y="704850"/>
            <a:ext cx="7989592" cy="5748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1575" y="776288"/>
            <a:ext cx="680085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741" y="980728"/>
            <a:ext cx="8875491" cy="558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" y="609600"/>
            <a:ext cx="75819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9163" y="700088"/>
            <a:ext cx="730567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" y="595313"/>
            <a:ext cx="76390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138" y="604838"/>
            <a:ext cx="770572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4888" y="981075"/>
            <a:ext cx="7134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4900" y="690563"/>
            <a:ext cx="693420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847725"/>
            <a:ext cx="73152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013" y="623888"/>
            <a:ext cx="7419975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726514"/>
            <a:ext cx="8343558" cy="5798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9552" y="790574"/>
            <a:ext cx="7088832" cy="584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778" y="620688"/>
            <a:ext cx="8104788" cy="607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392" y="692696"/>
            <a:ext cx="7474032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910" y="764704"/>
            <a:ext cx="8199530" cy="576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Perdida de ionizaciones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0857" y="800100"/>
            <a:ext cx="7183551" cy="5797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149</Words>
  <Application>Microsoft Office PowerPoint</Application>
  <PresentationFormat>Presentación en pantalla (4:3)</PresentationFormat>
  <Paragraphs>82</Paragraphs>
  <Slides>41</Slides>
  <Notes>41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2" baseType="lpstr">
      <vt:lpstr>Tema de Office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Perdida de ionizaciones 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Perdida de ionizaciones  </dc:title>
  <dc:creator>Varlen</dc:creator>
  <cp:lastModifiedBy>Varlen</cp:lastModifiedBy>
  <cp:revision>3</cp:revision>
  <dcterms:created xsi:type="dcterms:W3CDTF">2012-08-14T03:30:04Z</dcterms:created>
  <dcterms:modified xsi:type="dcterms:W3CDTF">2012-08-14T05:26:40Z</dcterms:modified>
</cp:coreProperties>
</file>