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  <p:sldId id="263" r:id="rId9"/>
    <p:sldId id="264" r:id="rId10"/>
    <p:sldId id="265" r:id="rId11"/>
    <p:sldId id="268" r:id="rId12"/>
    <p:sldId id="298" r:id="rId13"/>
    <p:sldId id="270" r:id="rId14"/>
    <p:sldId id="271" r:id="rId15"/>
    <p:sldId id="272" r:id="rId16"/>
    <p:sldId id="299" r:id="rId17"/>
    <p:sldId id="273" r:id="rId18"/>
    <p:sldId id="274" r:id="rId19"/>
    <p:sldId id="266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00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0" r:id="rId38"/>
    <p:sldId id="292" r:id="rId39"/>
    <p:sldId id="293" r:id="rId40"/>
    <p:sldId id="294" r:id="rId41"/>
    <p:sldId id="297" r:id="rId42"/>
    <p:sldId id="295" r:id="rId43"/>
    <p:sldId id="29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8C42A-F715-4229-AE22-0F252F58A3D0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E8F39-B55E-47B4-9F8F-0986C63A773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E61-ACD2-4B6F-92E9-1F282438B6CC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123-43CE-4167-9C73-A8E15A4CDFE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E61-ACD2-4B6F-92E9-1F282438B6CC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123-43CE-4167-9C73-A8E15A4CDFE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E61-ACD2-4B6F-92E9-1F282438B6CC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123-43CE-4167-9C73-A8E15A4CDFE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E61-ACD2-4B6F-92E9-1F282438B6CC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123-43CE-4167-9C73-A8E15A4CDFE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E61-ACD2-4B6F-92E9-1F282438B6CC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123-43CE-4167-9C73-A8E15A4CDFE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E61-ACD2-4B6F-92E9-1F282438B6CC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123-43CE-4167-9C73-A8E15A4CDFE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E61-ACD2-4B6F-92E9-1F282438B6CC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123-43CE-4167-9C73-A8E15A4CDFE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E61-ACD2-4B6F-92E9-1F282438B6CC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123-43CE-4167-9C73-A8E15A4CDFE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E61-ACD2-4B6F-92E9-1F282438B6CC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123-43CE-4167-9C73-A8E15A4CDFE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E61-ACD2-4B6F-92E9-1F282438B6CC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123-43CE-4167-9C73-A8E15A4CDFE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E61-ACD2-4B6F-92E9-1F282438B6CC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123-43CE-4167-9C73-A8E15A4CDFE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3AE61-ACD2-4B6F-92E9-1F282438B6CC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F0123-43CE-4167-9C73-A8E15A4CDFE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3475" y="671513"/>
            <a:ext cx="687705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388" y="1268760"/>
            <a:ext cx="872709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613" y="609600"/>
            <a:ext cx="772477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3" y="1081088"/>
            <a:ext cx="825817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652611"/>
            <a:ext cx="7429500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6491" y="704428"/>
            <a:ext cx="7019925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425" y="800819"/>
            <a:ext cx="767715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836712"/>
            <a:ext cx="8327391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713953"/>
            <a:ext cx="705802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867494"/>
            <a:ext cx="6600825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9755" y="590550"/>
            <a:ext cx="6968629" cy="613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274" y="836712"/>
            <a:ext cx="8306057" cy="58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739" y="776288"/>
            <a:ext cx="7179661" cy="5821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654" y="980728"/>
            <a:ext cx="8095778" cy="554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790574"/>
            <a:ext cx="7798271" cy="580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713" y="652463"/>
            <a:ext cx="8089063" cy="587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966" y="742950"/>
            <a:ext cx="8038482" cy="5926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5268" y="686371"/>
            <a:ext cx="6813116" cy="5982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280920" cy="2880320"/>
          </a:xfrm>
        </p:spPr>
        <p:txBody>
          <a:bodyPr>
            <a:normAutofit/>
          </a:bodyPr>
          <a:lstStyle/>
          <a:p>
            <a:r>
              <a:rPr lang="es-MX" sz="2400" dirty="0" smtClean="0">
                <a:solidFill>
                  <a:schemeClr val="tx1"/>
                </a:solidFill>
                <a:sym typeface="Symbol"/>
              </a:rPr>
              <a:t>f</a:t>
            </a:r>
            <a:r>
              <a:rPr lang="es-MX" sz="2400" dirty="0" smtClean="0">
                <a:solidFill>
                  <a:schemeClr val="tx1"/>
                </a:solidFill>
                <a:sym typeface="Symbol"/>
              </a:rPr>
              <a:t>(</a:t>
            </a:r>
            <a:r>
              <a:rPr lang="es-MX" sz="2400" dirty="0" smtClean="0">
                <a:solidFill>
                  <a:schemeClr val="tx1"/>
                </a:solidFill>
                <a:sym typeface="Symbol"/>
              </a:rPr>
              <a:t></a:t>
            </a:r>
            <a:r>
              <a:rPr lang="es-MX" sz="2400" dirty="0" smtClean="0">
                <a:solidFill>
                  <a:schemeClr val="tx1"/>
                </a:solidFill>
                <a:sym typeface="Symbol"/>
              </a:rPr>
              <a:t>E,</a:t>
            </a:r>
            <a:r>
              <a:rPr lang="es-MX" sz="2400" dirty="0" smtClean="0">
                <a:solidFill>
                  <a:schemeClr val="tx1"/>
                </a:solidFill>
                <a:sym typeface="Symbol"/>
              </a:rPr>
              <a:t> x</a:t>
            </a:r>
            <a:r>
              <a:rPr lang="es-MX" sz="2400" dirty="0" smtClean="0">
                <a:solidFill>
                  <a:schemeClr val="tx1"/>
                </a:solidFill>
                <a:sym typeface="Symbol"/>
              </a:rPr>
              <a:t>)=(</a:t>
            </a:r>
            <a:r>
              <a:rPr lang="es-MX" sz="2400" dirty="0" smtClean="0">
                <a:solidFill>
                  <a:schemeClr val="tx1"/>
                </a:solidFill>
                <a:sym typeface="Symbol"/>
              </a:rPr>
              <a:t></a:t>
            </a:r>
            <a:r>
              <a:rPr lang="es-MX" sz="2400" dirty="0" smtClean="0">
                <a:solidFill>
                  <a:schemeClr val="tx1"/>
                </a:solidFill>
                <a:sym typeface="Symbol"/>
              </a:rPr>
              <a:t>)/</a:t>
            </a:r>
            <a:r>
              <a:rPr lang="es-MX" sz="2400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s-MX" sz="2400" dirty="0" smtClean="0">
                <a:solidFill>
                  <a:schemeClr val="tx1"/>
                </a:solidFill>
                <a:sym typeface="Symbol"/>
              </a:rPr>
              <a:t></a:t>
            </a:r>
          </a:p>
          <a:p>
            <a:r>
              <a:rPr lang="es-MX" sz="2400" dirty="0" smtClean="0">
                <a:solidFill>
                  <a:schemeClr val="tx1"/>
                </a:solidFill>
                <a:sym typeface="Symbol"/>
              </a:rPr>
              <a:t>(</a:t>
            </a:r>
            <a:r>
              <a:rPr lang="es-MX" sz="2400" dirty="0" smtClean="0">
                <a:solidFill>
                  <a:schemeClr val="tx1"/>
                </a:solidFill>
                <a:sym typeface="Symbol"/>
              </a:rPr>
              <a:t>)= e </a:t>
            </a:r>
            <a:r>
              <a:rPr lang="es-MX" sz="2400" baseline="30000" dirty="0" smtClean="0">
                <a:solidFill>
                  <a:schemeClr val="tx1"/>
                </a:solidFill>
                <a:sym typeface="Symbol"/>
              </a:rPr>
              <a:t>-</a:t>
            </a:r>
            <a:r>
              <a:rPr lang="es-MX" sz="2400" baseline="30000" dirty="0" err="1" smtClean="0">
                <a:solidFill>
                  <a:schemeClr val="tx1"/>
                </a:solidFill>
                <a:sym typeface="Symbol"/>
              </a:rPr>
              <a:t>tlogt</a:t>
            </a:r>
            <a:r>
              <a:rPr lang="es-MX" sz="2400" baseline="30000" dirty="0" smtClean="0">
                <a:solidFill>
                  <a:schemeClr val="tx1"/>
                </a:solidFill>
                <a:sym typeface="Symbol"/>
              </a:rPr>
              <a:t>-</a:t>
            </a:r>
            <a:r>
              <a:rPr lang="es-MX" sz="2400" baseline="30000" dirty="0" err="1" smtClean="0">
                <a:solidFill>
                  <a:schemeClr val="tx1"/>
                </a:solidFill>
                <a:sym typeface="Symbol"/>
              </a:rPr>
              <a:t>t</a:t>
            </a:r>
            <a:r>
              <a:rPr lang="es-MX" sz="2400" dirty="0" err="1" smtClean="0">
                <a:solidFill>
                  <a:schemeClr val="tx1"/>
                </a:solidFill>
                <a:sym typeface="Symbol"/>
              </a:rPr>
              <a:t>sin</a:t>
            </a:r>
            <a:r>
              <a:rPr lang="es-MX" sz="2400" dirty="0" smtClean="0">
                <a:solidFill>
                  <a:schemeClr val="tx1"/>
                </a:solidFill>
                <a:sym typeface="Symbol"/>
              </a:rPr>
              <a:t>(t)</a:t>
            </a:r>
            <a:r>
              <a:rPr lang="es-MX" sz="2400" dirty="0" err="1" smtClean="0">
                <a:solidFill>
                  <a:schemeClr val="tx1"/>
                </a:solidFill>
                <a:sym typeface="Symbol"/>
              </a:rPr>
              <a:t>dt</a:t>
            </a:r>
            <a:endParaRPr lang="es-MX" sz="2400" dirty="0" smtClean="0">
              <a:solidFill>
                <a:schemeClr val="tx1"/>
              </a:solidFill>
              <a:sym typeface="Symbol"/>
            </a:endParaRPr>
          </a:p>
          <a:p>
            <a:r>
              <a:rPr lang="es-MX" sz="2400" dirty="0" smtClean="0">
                <a:solidFill>
                  <a:schemeClr val="tx1"/>
                </a:solidFill>
                <a:sym typeface="Symbol"/>
              </a:rPr>
              <a:t>={</a:t>
            </a:r>
            <a:r>
              <a:rPr lang="es-MX" sz="2400" dirty="0" smtClean="0">
                <a:solidFill>
                  <a:schemeClr val="tx1"/>
                </a:solidFill>
                <a:sym typeface="Symbol"/>
              </a:rPr>
              <a:t>E- E }/-(1-)-</a:t>
            </a:r>
            <a:r>
              <a:rPr lang="es-MX" sz="2400" baseline="30000" dirty="0" smtClean="0">
                <a:solidFill>
                  <a:schemeClr val="tx1"/>
                </a:solidFill>
                <a:sym typeface="Symbol"/>
              </a:rPr>
              <a:t>2</a:t>
            </a:r>
            <a:r>
              <a:rPr lang="es-MX" sz="2400" dirty="0" smtClean="0">
                <a:solidFill>
                  <a:schemeClr val="tx1"/>
                </a:solidFill>
                <a:sym typeface="Symbol"/>
              </a:rPr>
              <a:t>-ln(/</a:t>
            </a:r>
            <a:r>
              <a:rPr lang="es-MX" sz="2400" dirty="0" err="1" smtClean="0">
                <a:solidFill>
                  <a:schemeClr val="tx1"/>
                </a:solidFill>
                <a:sym typeface="Symbol"/>
              </a:rPr>
              <a:t>E</a:t>
            </a:r>
            <a:r>
              <a:rPr lang="es-MX" sz="2400" baseline="-25000" dirty="0" err="1" smtClean="0">
                <a:solidFill>
                  <a:schemeClr val="tx1"/>
                </a:solidFill>
                <a:sym typeface="Symbol"/>
              </a:rPr>
              <a:t>max</a:t>
            </a:r>
            <a:r>
              <a:rPr lang="es-MX" sz="2400" dirty="0" smtClean="0">
                <a:solidFill>
                  <a:schemeClr val="tx1"/>
                </a:solidFill>
                <a:sym typeface="Symbol"/>
              </a:rPr>
              <a:t>)</a:t>
            </a:r>
          </a:p>
          <a:p>
            <a:r>
              <a:rPr lang="es-MX" sz="2000" dirty="0" smtClean="0">
                <a:solidFill>
                  <a:schemeClr val="tx1"/>
                </a:solidFill>
                <a:sym typeface="Symbol"/>
              </a:rPr>
              <a:t>=153.4z</a:t>
            </a:r>
            <a:r>
              <a:rPr lang="es-MX" sz="2000" baseline="30000" dirty="0" smtClean="0">
                <a:solidFill>
                  <a:schemeClr val="tx1"/>
                </a:solidFill>
                <a:sym typeface="Symbol"/>
              </a:rPr>
              <a:t>2</a:t>
            </a:r>
            <a:r>
              <a:rPr lang="es-MX" sz="2000" dirty="0" smtClean="0">
                <a:solidFill>
                  <a:schemeClr val="tx1"/>
                </a:solidFill>
                <a:sym typeface="Symbol"/>
              </a:rPr>
              <a:t>Zx/A</a:t>
            </a:r>
            <a:r>
              <a:rPr lang="es-MX" sz="2000" baseline="30000" dirty="0" smtClean="0">
                <a:solidFill>
                  <a:schemeClr val="tx1"/>
                </a:solidFill>
                <a:sym typeface="Symbol"/>
              </a:rPr>
              <a:t>2 </a:t>
            </a:r>
            <a:r>
              <a:rPr lang="es-MX" sz="2000" dirty="0" smtClean="0">
                <a:solidFill>
                  <a:schemeClr val="tx1"/>
                </a:solidFill>
                <a:sym typeface="Symbol"/>
              </a:rPr>
              <a:t>– de Rutherfordio dispersa, x- el grosor de </a:t>
            </a:r>
            <a:r>
              <a:rPr lang="es-MX" sz="2000" dirty="0" err="1" smtClean="0">
                <a:solidFill>
                  <a:schemeClr val="tx1"/>
                </a:solidFill>
                <a:sym typeface="Symbol"/>
              </a:rPr>
              <a:t>mat</a:t>
            </a:r>
            <a:r>
              <a:rPr lang="es-MX" sz="2000" dirty="0" smtClean="0">
                <a:solidFill>
                  <a:schemeClr val="tx1"/>
                </a:solidFill>
                <a:sym typeface="Symbol"/>
              </a:rPr>
              <a:t>.</a:t>
            </a:r>
          </a:p>
          <a:p>
            <a:r>
              <a:rPr lang="es-MX" sz="2000" dirty="0" err="1" smtClean="0">
                <a:solidFill>
                  <a:schemeClr val="tx1"/>
                </a:solidFill>
                <a:sym typeface="Symbol"/>
              </a:rPr>
              <a:t>E</a:t>
            </a:r>
            <a:r>
              <a:rPr lang="es-MX" sz="2000" baseline="-25000" dirty="0" err="1" smtClean="0">
                <a:solidFill>
                  <a:schemeClr val="tx1"/>
                </a:solidFill>
                <a:sym typeface="Symbol"/>
              </a:rPr>
              <a:t>max</a:t>
            </a:r>
            <a:r>
              <a:rPr lang="es-MX" sz="2000" dirty="0" smtClean="0">
                <a:solidFill>
                  <a:schemeClr val="tx1"/>
                </a:solidFill>
                <a:sym typeface="Symbol"/>
              </a:rPr>
              <a:t> - perdida máxima</a:t>
            </a:r>
          </a:p>
          <a:p>
            <a:r>
              <a:rPr lang="es-MX" sz="2000" dirty="0" smtClean="0">
                <a:solidFill>
                  <a:schemeClr val="tx1"/>
                </a:solidFill>
                <a:sym typeface="Symbol"/>
              </a:rPr>
              <a:t>E- perdida actual y  E - perdida promedio</a:t>
            </a:r>
          </a:p>
          <a:p>
            <a:r>
              <a:rPr lang="es-MX" sz="2000" dirty="0" smtClean="0">
                <a:solidFill>
                  <a:schemeClr val="tx1"/>
                </a:solidFill>
                <a:sym typeface="Symbol"/>
              </a:rPr>
              <a:t>- el constante de </a:t>
            </a:r>
            <a:r>
              <a:rPr lang="en-US" sz="2000" dirty="0" smtClean="0">
                <a:solidFill>
                  <a:schemeClr val="tx1"/>
                </a:solidFill>
              </a:rPr>
              <a:t>Euler’s </a:t>
            </a:r>
            <a:endParaRPr lang="es-MX" sz="2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590" y="692695"/>
            <a:ext cx="8148850" cy="327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776288"/>
            <a:ext cx="8019778" cy="574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296144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/>
              <a:t>Perdida de ionizaciones </a:t>
            </a:r>
            <a:br>
              <a:rPr lang="es-ES" dirty="0" smtClean="0"/>
            </a:br>
            <a:r>
              <a:rPr lang="es-ES" dirty="0" smtClean="0"/>
              <a:t>Fluctuaciones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0503" y="1319213"/>
            <a:ext cx="7173865" cy="5134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714374"/>
            <a:ext cx="7951852" cy="581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1575" y="776288"/>
            <a:ext cx="680085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856" y="704850"/>
            <a:ext cx="7989592" cy="5748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741" y="980728"/>
            <a:ext cx="8875491" cy="558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Flecha arriba"/>
          <p:cNvSpPr/>
          <p:nvPr/>
        </p:nvSpPr>
        <p:spPr>
          <a:xfrm>
            <a:off x="8460432" y="5723964"/>
            <a:ext cx="45719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CuadroTexto"/>
          <p:cNvSpPr txBox="1"/>
          <p:nvPr/>
        </p:nvSpPr>
        <p:spPr>
          <a:xfrm>
            <a:off x="7956376" y="6372036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Hasta</a:t>
            </a:r>
            <a:r>
              <a:rPr lang="en-US" dirty="0" smtClean="0"/>
              <a:t> </a:t>
            </a:r>
            <a:r>
              <a:rPr lang="es-MX" dirty="0" smtClean="0"/>
              <a:t>aquí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" y="609600"/>
            <a:ext cx="75819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9163" y="700088"/>
            <a:ext cx="730567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" y="595313"/>
            <a:ext cx="76390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138" y="604838"/>
            <a:ext cx="770572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4888" y="981075"/>
            <a:ext cx="7134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4900" y="690563"/>
            <a:ext cx="693420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847725"/>
            <a:ext cx="73152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013" y="623888"/>
            <a:ext cx="7419975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726514"/>
            <a:ext cx="8343558" cy="5798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060" y="692696"/>
            <a:ext cx="7931430" cy="601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9552" y="790574"/>
            <a:ext cx="7088832" cy="584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Flecha izquierda"/>
          <p:cNvSpPr/>
          <p:nvPr/>
        </p:nvSpPr>
        <p:spPr>
          <a:xfrm>
            <a:off x="7524328" y="1556792"/>
            <a:ext cx="1008112" cy="8640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Flecha izquierda"/>
          <p:cNvSpPr/>
          <p:nvPr/>
        </p:nvSpPr>
        <p:spPr>
          <a:xfrm>
            <a:off x="7884368" y="5373216"/>
            <a:ext cx="1008112" cy="8640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778" y="620688"/>
            <a:ext cx="8104788" cy="607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392" y="692696"/>
            <a:ext cx="7474032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Flecha izquierda"/>
          <p:cNvSpPr/>
          <p:nvPr/>
        </p:nvSpPr>
        <p:spPr>
          <a:xfrm>
            <a:off x="8100392" y="3429000"/>
            <a:ext cx="1043608" cy="5760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910" y="764704"/>
            <a:ext cx="8199530" cy="576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0" y="548680"/>
            <a:ext cx="59055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951384"/>
            <a:ext cx="7560840" cy="39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247</Words>
  <Application>Microsoft Office PowerPoint</Application>
  <PresentationFormat>Presentación en pantalla (4:3)</PresentationFormat>
  <Paragraphs>94</Paragraphs>
  <Slides>43</Slides>
  <Notes>43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4" baseType="lpstr">
      <vt:lpstr>Tema de Office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Fluctuaciones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 </vt:lpstr>
      <vt:lpstr> </vt:lpstr>
      <vt:lpstr> </vt:lpstr>
      <vt:lpstr>Perdida de ionizaciones  </vt:lpstr>
      <vt:lpstr>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Perdida de ionizaciones</dc:title>
  <dc:creator>Varlen</dc:creator>
  <cp:lastModifiedBy>Varlen</cp:lastModifiedBy>
  <cp:revision>9</cp:revision>
  <dcterms:created xsi:type="dcterms:W3CDTF">2012-08-14T03:30:04Z</dcterms:created>
  <dcterms:modified xsi:type="dcterms:W3CDTF">2012-08-30T18:01:42Z</dcterms:modified>
</cp:coreProperties>
</file>