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66" r:id="rId4"/>
    <p:sldId id="271" r:id="rId5"/>
    <p:sldId id="267" r:id="rId6"/>
    <p:sldId id="268" r:id="rId7"/>
    <p:sldId id="269" r:id="rId8"/>
    <p:sldId id="27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EFC65-FF9F-47C3-92EB-9D87FDD6A319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4B5E-0677-492D-93B1-8613019F8F3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E4E36-A921-4A7A-B290-4F4D0CBD0CD9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s.wikipedia.org/wiki/Espectro_de_frecuencias" TargetMode="External"/><Relationship Id="rId3" Type="http://schemas.openxmlformats.org/officeDocument/2006/relationships/hyperlink" Target="http://es.wikipedia.org/wiki/Radiaci%C3%B3n" TargetMode="External"/><Relationship Id="rId7" Type="http://schemas.openxmlformats.org/officeDocument/2006/relationships/hyperlink" Target="http://es.wikipedia.org/wiki/N%C3%BAcleo_at%C3%B3mi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s.wikipedia.org/wiki/Electr%C3%B3n" TargetMode="External"/><Relationship Id="rId5" Type="http://schemas.openxmlformats.org/officeDocument/2006/relationships/hyperlink" Target="http://es.wikipedia.org/wiki/Part%C3%ADcula_subat%C3%B3mica" TargetMode="External"/><Relationship Id="rId10" Type="http://schemas.openxmlformats.org/officeDocument/2006/relationships/image" Target="../media/image2.jpeg"/><Relationship Id="rId4" Type="http://schemas.openxmlformats.org/officeDocument/2006/relationships/hyperlink" Target="http://es.wikipedia.org/wiki/Electromagn%C3%A9tica" TargetMode="Externa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/>
          <a:lstStyle/>
          <a:p>
            <a:pPr algn="l"/>
            <a:r>
              <a:rPr lang="en-US" dirty="0" err="1"/>
              <a:t>Interacción</a:t>
            </a:r>
            <a:r>
              <a:rPr lang="en-US" dirty="0"/>
              <a:t> </a:t>
            </a:r>
            <a:r>
              <a:rPr lang="en-US" dirty="0" err="1" smtClean="0"/>
              <a:t>radiación-materia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208912" cy="324036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MX" b="1" dirty="0" err="1" smtClean="0">
                <a:solidFill>
                  <a:schemeClr val="tx1"/>
                </a:solidFill>
              </a:rPr>
              <a:t>Bremsstrahlung</a:t>
            </a:r>
            <a:r>
              <a:rPr lang="es-MX" dirty="0" smtClean="0">
                <a:solidFill>
                  <a:schemeClr val="tx1"/>
                </a:solidFill>
              </a:rPr>
              <a:t> (del alemán </a:t>
            </a:r>
            <a:r>
              <a:rPr lang="es-MX" dirty="0" err="1" smtClean="0">
                <a:solidFill>
                  <a:schemeClr val="tx1"/>
                </a:solidFill>
              </a:rPr>
              <a:t>bremsen</a:t>
            </a:r>
            <a:r>
              <a:rPr lang="es-MX" dirty="0" smtClean="0">
                <a:solidFill>
                  <a:schemeClr val="tx1"/>
                </a:solidFill>
              </a:rPr>
              <a:t> "frenar" y </a:t>
            </a:r>
            <a:r>
              <a:rPr lang="es-MX" dirty="0" err="1" smtClean="0">
                <a:solidFill>
                  <a:schemeClr val="tx1"/>
                </a:solidFill>
              </a:rPr>
              <a:t>Strahlung</a:t>
            </a:r>
            <a:r>
              <a:rPr lang="es-MX" dirty="0" smtClean="0">
                <a:solidFill>
                  <a:schemeClr val="tx1"/>
                </a:solidFill>
              </a:rPr>
              <a:t> "</a:t>
            </a:r>
            <a:r>
              <a:rPr lang="es-MX" dirty="0" smtClean="0">
                <a:solidFill>
                  <a:schemeClr val="tx1"/>
                </a:solidFill>
                <a:hlinkClick r:id="rId3" tooltip="Radiación"/>
              </a:rPr>
              <a:t>radiación</a:t>
            </a:r>
            <a:r>
              <a:rPr lang="es-MX" dirty="0" smtClean="0">
                <a:solidFill>
                  <a:schemeClr val="tx1"/>
                </a:solidFill>
              </a:rPr>
              <a:t>", o sea, "radiación de frenado") es una radiación </a:t>
            </a:r>
            <a:r>
              <a:rPr lang="es-MX" dirty="0" smtClean="0">
                <a:solidFill>
                  <a:schemeClr val="tx1"/>
                </a:solidFill>
                <a:hlinkClick r:id="rId4" tooltip="Electromagnética"/>
              </a:rPr>
              <a:t>electromagnética</a:t>
            </a:r>
            <a:r>
              <a:rPr lang="es-MX" dirty="0" smtClean="0">
                <a:solidFill>
                  <a:schemeClr val="tx1"/>
                </a:solidFill>
              </a:rPr>
              <a:t> producida por la deceleración de una </a:t>
            </a:r>
            <a:r>
              <a:rPr lang="es-MX" dirty="0" smtClean="0">
                <a:solidFill>
                  <a:schemeClr val="tx1"/>
                </a:solidFill>
                <a:hlinkClick r:id="rId5" tooltip="Partícula subatómica"/>
              </a:rPr>
              <a:t>partícula</a:t>
            </a:r>
            <a:r>
              <a:rPr lang="es-MX" dirty="0" smtClean="0">
                <a:solidFill>
                  <a:schemeClr val="tx1"/>
                </a:solidFill>
              </a:rPr>
              <a:t> cargada, como por ejemplo un </a:t>
            </a:r>
            <a:r>
              <a:rPr lang="es-MX" dirty="0" smtClean="0">
                <a:solidFill>
                  <a:schemeClr val="tx1"/>
                </a:solidFill>
                <a:hlinkClick r:id="rId6" tooltip="Electrón"/>
              </a:rPr>
              <a:t>electrón</a:t>
            </a:r>
            <a:r>
              <a:rPr lang="es-MX" dirty="0" smtClean="0">
                <a:solidFill>
                  <a:schemeClr val="tx1"/>
                </a:solidFill>
              </a:rPr>
              <a:t>, cuando es desviada por otra partícula cargada, como por ejemplo un </a:t>
            </a:r>
            <a:r>
              <a:rPr lang="es-MX" dirty="0" smtClean="0">
                <a:solidFill>
                  <a:schemeClr val="tx1"/>
                </a:solidFill>
                <a:hlinkClick r:id="rId7" tooltip="Núcleo atómico"/>
              </a:rPr>
              <a:t>núcleo</a:t>
            </a:r>
            <a:r>
              <a:rPr lang="es-MX" dirty="0" smtClean="0">
                <a:solidFill>
                  <a:schemeClr val="tx1"/>
                </a:solidFill>
              </a:rPr>
              <a:t> atómico. Este término también se usa para referirse al proceso por el que se produce la radiación. El </a:t>
            </a:r>
            <a:r>
              <a:rPr lang="es-MX" dirty="0" err="1" smtClean="0">
                <a:solidFill>
                  <a:schemeClr val="tx1"/>
                </a:solidFill>
              </a:rPr>
              <a:t>Bremsstrahlung</a:t>
            </a:r>
            <a:r>
              <a:rPr lang="es-MX" dirty="0" smtClean="0">
                <a:solidFill>
                  <a:schemeClr val="tx1"/>
                </a:solidFill>
              </a:rPr>
              <a:t> tiene un </a:t>
            </a:r>
            <a:r>
              <a:rPr lang="es-MX" dirty="0" smtClean="0">
                <a:solidFill>
                  <a:schemeClr val="tx1"/>
                </a:solidFill>
                <a:hlinkClick r:id="rId8" tooltip="Espectro de frecuencias"/>
              </a:rPr>
              <a:t>espectro</a:t>
            </a:r>
            <a:r>
              <a:rPr lang="es-MX" dirty="0" smtClean="0">
                <a:solidFill>
                  <a:schemeClr val="tx1"/>
                </a:solidFill>
              </a:rPr>
              <a:t> continuo. El fenómeno fue descubierto por </a:t>
            </a:r>
            <a:r>
              <a:rPr lang="es-MX" dirty="0" err="1" smtClean="0">
                <a:solidFill>
                  <a:schemeClr val="tx1"/>
                </a:solidFill>
              </a:rPr>
              <a:t>Nikola</a:t>
            </a:r>
            <a:r>
              <a:rPr lang="es-MX" dirty="0" smtClean="0">
                <a:solidFill>
                  <a:schemeClr val="tx1"/>
                </a:solidFill>
              </a:rPr>
              <a:t> Tesla cuando hacía experimentos con altas frecuencias entre 1888 y 1897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4664692"/>
            <a:ext cx="3384376" cy="219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bremsstrhalung2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39952" y="4293096"/>
            <a:ext cx="4986428" cy="2564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0138" y="1143000"/>
            <a:ext cx="69437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5" y="1057274"/>
            <a:ext cx="8265619" cy="554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936104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80728"/>
            <a:ext cx="8995278" cy="581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936104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206" y="764704"/>
            <a:ext cx="8226266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864096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241" y="836712"/>
            <a:ext cx="8313215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864096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068" y="754906"/>
            <a:ext cx="6878300" cy="598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864096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386" y="829246"/>
            <a:ext cx="8083062" cy="591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864096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36712"/>
            <a:ext cx="8710927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864096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764704"/>
            <a:ext cx="835789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7" y="44624"/>
            <a:ext cx="8919827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9" y="5882078"/>
            <a:ext cx="9036495" cy="931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Bremsstrahlung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PDG (particle data group)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68338"/>
            <a:ext cx="7757902" cy="512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8280920" cy="568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805264"/>
            <a:ext cx="801159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3" y="404664"/>
            <a:ext cx="8846697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4624"/>
            <a:ext cx="8636587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8747" y="5517232"/>
            <a:ext cx="598975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3" y="70495"/>
            <a:ext cx="8904061" cy="357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767732"/>
            <a:ext cx="4715834" cy="304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96" y="3625130"/>
            <a:ext cx="4137418" cy="318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864096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920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Bremsstrahlung</a:t>
            </a:r>
            <a:r>
              <a:rPr lang="en-US" dirty="0" smtClean="0"/>
              <a:t>(Bethe </a:t>
            </a:r>
            <a:r>
              <a:rPr lang="en-US" dirty="0" err="1" smtClean="0"/>
              <a:t>Heitler</a:t>
            </a:r>
            <a:r>
              <a:rPr lang="en-US" dirty="0" smtClean="0"/>
              <a:t> form.) 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764704"/>
            <a:ext cx="53244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1" y="2924944"/>
            <a:ext cx="7895439" cy="356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96" y="6279976"/>
            <a:ext cx="6886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3" y="1916832"/>
            <a:ext cx="200272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496" y="1916832"/>
            <a:ext cx="521984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Bremsstrahlung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PDG (particle </a:t>
            </a:r>
            <a:r>
              <a:rPr lang="en-US" dirty="0" smtClean="0"/>
              <a:t>data group)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385888"/>
            <a:ext cx="84963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1113" y="5517232"/>
            <a:ext cx="6581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Bremsstrahlung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PDG (particle </a:t>
            </a:r>
            <a:r>
              <a:rPr lang="en-US" dirty="0" smtClean="0"/>
              <a:t>data group)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" y="1484784"/>
            <a:ext cx="80295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Bremsstrahlung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PDG (particle </a:t>
            </a:r>
            <a:r>
              <a:rPr lang="en-US" dirty="0" smtClean="0"/>
              <a:t>data group)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22995"/>
            <a:ext cx="8195586" cy="510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Bremsstrahlung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PDG (particle </a:t>
            </a:r>
            <a:r>
              <a:rPr lang="en-US" dirty="0" smtClean="0"/>
              <a:t>data group)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2088" y="1621110"/>
            <a:ext cx="62198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Bremsstrahlung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PDG (particle </a:t>
            </a:r>
            <a:r>
              <a:rPr lang="en-US" dirty="0" smtClean="0"/>
              <a:t>data group)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1556792"/>
            <a:ext cx="84201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1152524"/>
            <a:ext cx="8317753" cy="537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143</Words>
  <Application>Microsoft Office PowerPoint</Application>
  <PresentationFormat>Presentación en pantalla (4:3)</PresentationFormat>
  <Paragraphs>44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Interacción radiación-materia Bremsstrahlung</vt:lpstr>
      <vt:lpstr>Bremsstrahlung  PDG (particle data group)</vt:lpstr>
      <vt:lpstr>Bremsstrahlung(Bethe Heitler form.) </vt:lpstr>
      <vt:lpstr>Bremsstrahlung  PDG (particle data group)</vt:lpstr>
      <vt:lpstr>Bremsstrahlung  PDG (particle data group)</vt:lpstr>
      <vt:lpstr>Bremsstrahlung  PDG (particle data group)</vt:lpstr>
      <vt:lpstr>Bremsstrahlung  PDG (particle data group)</vt:lpstr>
      <vt:lpstr>Bremsstrahlung  PDG (particle data group)</vt:lpstr>
      <vt:lpstr>Bremsstrahlung</vt:lpstr>
      <vt:lpstr>Bremsstrahlung</vt:lpstr>
      <vt:lpstr>Bremsstrahlung</vt:lpstr>
      <vt:lpstr>Bremsstrahlung</vt:lpstr>
      <vt:lpstr>Bremsstrahlung</vt:lpstr>
      <vt:lpstr>Bremsstrahlung</vt:lpstr>
      <vt:lpstr>Bremsstrahlung</vt:lpstr>
      <vt:lpstr>Bremsstrahlung</vt:lpstr>
      <vt:lpstr>Bremsstrahlung</vt:lpstr>
      <vt:lpstr>Bremsstrahlung</vt:lpstr>
      <vt:lpstr>Diapositiva 19</vt:lpstr>
      <vt:lpstr>Diapositiva 20</vt:lpstr>
      <vt:lpstr>Diapositiva 21</vt:lpstr>
      <vt:lpstr>Diapositiva 22</vt:lpstr>
      <vt:lpstr>Diapositiva 23</vt:lpstr>
      <vt:lpstr>Bremsstrahlung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Interacción radiación-materia Bremsstrahlung</dc:title>
  <dc:creator>Varlen</dc:creator>
  <cp:lastModifiedBy>Varlen</cp:lastModifiedBy>
  <cp:revision>9</cp:revision>
  <dcterms:created xsi:type="dcterms:W3CDTF">2012-08-26T02:23:57Z</dcterms:created>
  <dcterms:modified xsi:type="dcterms:W3CDTF">2012-08-28T05:00:30Z</dcterms:modified>
</cp:coreProperties>
</file>