
<file path=[Content_Types].xml><?xml version="1.0" encoding="utf-8"?>
<Types xmlns="http://schemas.openxmlformats.org/package/2006/content-types">
  <Override PartName="/_rels/.rels" ContentType="application/vnd.openxmlformats-package.relationships+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_rels/notesSlide18.xml.rels" ContentType="application/vnd.openxmlformats-package.relationships+xml"/>
  <Override PartName="/ppt/notesSlides/_rels/notesSlide16.xml.rels" ContentType="application/vnd.openxmlformats-package.relationships+xml"/>
  <Override PartName="/ppt/notesSlides/_rels/notesSlide14.xml.rels" ContentType="application/vnd.openxmlformats-package.relationships+xml"/>
  <Override PartName="/ppt/notesSlides/_rels/notesSlide12.xml.rels" ContentType="application/vnd.openxmlformats-package.relationships+xml"/>
  <Override PartName="/ppt/notesSlides/_rels/notesSlide10.xml.rels" ContentType="application/vnd.openxmlformats-package.relationships+xml"/>
  <Override PartName="/ppt/notesSlides/_rels/notesSlide33.xml.rels" ContentType="application/vnd.openxmlformats-package.relationships+xml"/>
  <Override PartName="/ppt/notesSlides/_rels/notesSlide7.xml.rels" ContentType="application/vnd.openxmlformats-package.relationships+xml"/>
  <Override PartName="/ppt/notesSlides/_rels/notesSlide29.xml.rels" ContentType="application/vnd.openxmlformats-package.relationships+xml"/>
  <Override PartName="/ppt/notesSlides/_rels/notesSlide5.xml.rels" ContentType="application/vnd.openxmlformats-package.relationships+xml"/>
  <Override PartName="/ppt/notesSlides/_rels/notesSlide3.xml.rels" ContentType="application/vnd.openxmlformats-package.relationships+xml"/>
  <Override PartName="/ppt/notesSlides/_rels/notesSlide27.xml.rels" ContentType="application/vnd.openxmlformats-package.relationships+xml"/>
  <Override PartName="/ppt/notesSlides/_rels/notesSlide1.xml.rels" ContentType="application/vnd.openxmlformats-package.relationships+xml"/>
  <Override PartName="/ppt/notesSlides/_rels/notesSlide25.xml.rels" ContentType="application/vnd.openxmlformats-package.relationships+xml"/>
  <Override PartName="/ppt/notesSlides/_rels/notesSlide23.xml.rels" ContentType="application/vnd.openxmlformats-package.relationships+xml"/>
  <Override PartName="/ppt/notesSlides/_rels/notesSlide21.xml.rels" ContentType="application/vnd.openxmlformats-package.relationships+xml"/>
  <Override PartName="/ppt/notesSlides/_rels/notesSlide32.xml.rels" ContentType="application/vnd.openxmlformats-package.relationships+xml"/>
  <Override PartName="/ppt/notesSlides/_rels/notesSlide30.xml.rels" ContentType="application/vnd.openxmlformats-package.relationships+xml"/>
  <Override PartName="/ppt/notesSlides/_rels/notesSlide9.xml.rels" ContentType="application/vnd.openxmlformats-package.relationships+xml"/>
  <Override PartName="/ppt/notesSlides/_rels/notesSlide19.xml.rels" ContentType="application/vnd.openxmlformats-package.relationships+xml"/>
  <Override PartName="/ppt/notesSlides/_rels/notesSlide17.xml.rels" ContentType="application/vnd.openxmlformats-package.relationships+xml"/>
  <Override PartName="/ppt/notesSlides/_rels/notesSlide15.xml.rels" ContentType="application/vnd.openxmlformats-package.relationships+xml"/>
  <Override PartName="/ppt/notesSlides/_rels/notesSlide13.xml.rels" ContentType="application/vnd.openxmlformats-package.relationships+xml"/>
  <Override PartName="/ppt/notesSlides/_rels/notesSlide11.xml.rels" ContentType="application/vnd.openxmlformats-package.relationships+xml"/>
  <Override PartName="/ppt/notesSlides/_rels/notesSlide20.xml.rels" ContentType="application/vnd.openxmlformats-package.relationships+xml"/>
  <Override PartName="/ppt/notesSlides/_rels/notesSlide8.xml.rels" ContentType="application/vnd.openxmlformats-package.relationships+xml"/>
  <Override PartName="/ppt/notesSlides/_rels/notesSlide6.xml.rels" ContentType="application/vnd.openxmlformats-package.relationships+xml"/>
  <Override PartName="/ppt/notesSlides/_rels/notesSlide4.xml.rels" ContentType="application/vnd.openxmlformats-package.relationships+xml"/>
  <Override PartName="/ppt/notesSlides/_rels/notesSlide28.xml.rels" ContentType="application/vnd.openxmlformats-package.relationships+xml"/>
  <Override PartName="/ppt/notesSlides/_rels/notesSlide2.xml.rels" ContentType="application/vnd.openxmlformats-package.relationships+xml"/>
  <Override PartName="/ppt/notesSlides/_rels/notesSlide26.xml.rels" ContentType="application/vnd.openxmlformats-package.relationships+xml"/>
  <Override PartName="/ppt/notesSlides/_rels/notesSlide24.xml.rels" ContentType="application/vnd.openxmlformats-package.relationships+xml"/>
  <Override PartName="/ppt/notesSlides/_rels/notesSlide22.xml.rels" ContentType="application/vnd.openxmlformats-package.relationships+xml"/>
  <Override PartName="/ppt/notesSlides/_rels/notesSlide31.xml.rels" ContentType="application/vnd.openxmlformats-package.relationships+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2.xml" ContentType="application/vnd.openxmlformats-officedocument.presentationml.notesSlide+xml"/>
  <Override PartName="/ppt/notesSlides/notesSlide29.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1.xml" ContentType="application/vnd.openxmlformats-officedocument.presentationml.notesSlide+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33.xml" ContentType="application/vnd.openxmlformats-officedocument.presentationml.notesSlide+xml"/>
  <Override PartName="/ppt/notesSlides/notesSlide17.xml" ContentType="application/vnd.openxmlformats-officedocument.presentationml.notesSlide+xml"/>
  <Override PartName="/ppt/notesSlides/notesSlide26.xml" ContentType="application/vnd.openxmlformats-officedocument.presentationml.notesSlide+xml"/>
  <Override PartName="/ppt/notesSlides/notesSlide1.xml" ContentType="application/vnd.openxmlformats-officedocument.presentationml.notesSlide+xml"/>
  <Override PartName="/ppt/notesSlides/notesSlide19.xml" ContentType="application/vnd.openxmlformats-officedocument.presentationml.notesSlide+xml"/>
  <Override PartName="/ppt/notesSlides/notesSlide28.xml" ContentType="application/vnd.openxmlformats-officedocument.presentationml.notesSlide+xml"/>
  <Override PartName="/ppt/_rels/presentation.xml.rels" ContentType="application/vnd.openxmlformats-package.relationships+xml"/>
  <Override PartName="/ppt/media/image7.jpeg" ContentType="image/jpeg"/>
  <Override PartName="/ppt/media/image35.jpeg" ContentType="image/jpeg"/>
  <Override PartName="/ppt/media/image8.png" ContentType="image/png"/>
  <Override PartName="/ppt/media/image10.png" ContentType="image/png"/>
  <Override PartName="/ppt/media/image12.png" ContentType="image/png"/>
  <Override PartName="/ppt/media/image9.jpeg" ContentType="image/jpeg"/>
  <Override PartName="/ppt/media/image37.jpeg" ContentType="image/jpeg"/>
  <Override PartName="/ppt/media/image21.png" ContentType="image/png"/>
  <Override PartName="/ppt/media/image30.png" ContentType="image/png"/>
  <Override PartName="/ppt/media/image14.png" ContentType="image/png"/>
  <Override PartName="/ppt/media/image23.png" ContentType="image/png"/>
  <Override PartName="/ppt/media/image32.png" ContentType="image/png"/>
  <Override PartName="/ppt/media/image16.png" ContentType="image/png"/>
  <Override PartName="/ppt/media/image25.png" ContentType="image/png"/>
  <Override PartName="/ppt/media/image27.png" ContentType="image/png"/>
  <Override PartName="/ppt/media/image1.png" ContentType="image/png"/>
  <Override PartName="/ppt/media/image29.png" ContentType="image/png"/>
  <Override PartName="/ppt/media/image38.png" ContentType="image/png"/>
  <Override PartName="/ppt/media/image3.png" ContentType="image/png"/>
  <Override PartName="/ppt/media/image17.jpeg" ContentType="image/jpeg"/>
  <Override PartName="/ppt/media/image5.png" ContentType="image/png"/>
  <Override PartName="/ppt/media/image34.jpeg" ContentType="image/jpeg"/>
  <Override PartName="/ppt/media/image36.jpeg" ContentType="image/jpeg"/>
  <Override PartName="/ppt/media/image11.png" ContentType="image/png"/>
  <Override PartName="/ppt/media/image20.png" ContentType="image/png"/>
  <Override PartName="/ppt/media/image13.png" ContentType="image/png"/>
  <Override PartName="/ppt/media/image22.png" ContentType="image/png"/>
  <Override PartName="/ppt/media/image40.png" ContentType="image/png"/>
  <Override PartName="/ppt/media/image15.png" ContentType="image/png"/>
  <Override PartName="/ppt/media/image24.png" ContentType="image/png"/>
  <Override PartName="/ppt/media/image26.png" ContentType="image/png"/>
  <Override PartName="/ppt/media/image19.png" ContentType="image/png"/>
  <Override PartName="/ppt/media/image28.png" ContentType="image/png"/>
  <Override PartName="/ppt/media/image31.jpeg" ContentType="image/jpeg"/>
  <Override PartName="/ppt/media/image2.png" ContentType="image/png"/>
  <Override PartName="/ppt/media/image39.png" ContentType="image/png"/>
  <Override PartName="/ppt/media/image4.png" ContentType="image/png"/>
  <Override PartName="/ppt/media/image33.jpeg" ContentType="image/jpeg"/>
  <Override PartName="/ppt/media/image18.jpeg" ContentType="image/jpeg"/>
  <Override PartName="/ppt/media/image6.png" ContentType="image/png"/>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_rels/slide28.xml.rels" ContentType="application/vnd.openxmlformats-package.relationships+xml"/>
  <Override PartName="/ppt/slides/_rels/slide12.xml.rels" ContentType="application/vnd.openxmlformats-package.relationships+xml"/>
  <Override PartName="/ppt/slides/_rels/slide10.xml.rels" ContentType="application/vnd.openxmlformats-package.relationships+xml"/>
  <Override PartName="/ppt/slides/_rels/slide33.xml.rels" ContentType="application/vnd.openxmlformats-package.relationships+xml"/>
  <Override PartName="/ppt/slides/_rels/slide31.xml.rels" ContentType="application/vnd.openxmlformats-package.relationships+xml"/>
  <Override PartName="/ppt/slides/_rels/slide2.xml.rels" ContentType="application/vnd.openxmlformats-package.relationships+xml"/>
  <Override PartName="/ppt/slides/_rels/slide18.xml.rels" ContentType="application/vnd.openxmlformats-package.relationships+xml"/>
  <Override PartName="/ppt/slides/_rels/slide16.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29.xml.rels" ContentType="application/vnd.openxmlformats-package.relationships+xml"/>
  <Override PartName="/ppt/slides/_rels/slide27.xml.rels" ContentType="application/vnd.openxmlformats-package.relationships+xml"/>
  <Override PartName="/ppt/slides/_rels/slide13.xml.rels" ContentType="application/vnd.openxmlformats-package.relationships+xml"/>
  <Override PartName="/ppt/slides/_rels/slide11.xml.rels" ContentType="application/vnd.openxmlformats-package.relationships+xml"/>
  <Override PartName="/ppt/slides/_rels/slide32.xml.rels" ContentType="application/vnd.openxmlformats-package.relationships+xml"/>
  <Override PartName="/ppt/slides/_rels/slide30.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19.xml.rels" ContentType="application/vnd.openxmlformats-package.relationships+xml"/>
  <Override PartName="/ppt/slides/_rels/slide17.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20.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29.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26.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 name="PlaceHolder 1"/>
          <p:cNvSpPr>
            <a:spLocks noGrp="1"/>
          </p:cNvSpPr>
          <p:nvPr>
            <p:ph type="body"/>
          </p:nvPr>
        </p:nvSpPr>
        <p:spPr>
          <a:xfrm>
            <a:off x="756000" y="5078520"/>
            <a:ext cx="6047640" cy="4811040"/>
          </a:xfrm>
          <a:prstGeom prst="rect">
            <a:avLst/>
          </a:prstGeom>
        </p:spPr>
        <p:txBody>
          <a:bodyPr bIns="0" lIns="0" rIns="0" tIns="0" wrap="none"/>
          <a:p>
            <a:r>
              <a:rPr lang="es-ES"/>
              <a:t>Click to edit the notes format</a:t>
            </a:r>
            <a:endParaRPr/>
          </a:p>
        </p:txBody>
      </p:sp>
      <p:sp>
        <p:nvSpPr>
          <p:cNvPr id="38" name="PlaceHolder 2"/>
          <p:cNvSpPr>
            <a:spLocks noGrp="1"/>
          </p:cNvSpPr>
          <p:nvPr>
            <p:ph type="hdr"/>
          </p:nvPr>
        </p:nvSpPr>
        <p:spPr>
          <a:xfrm>
            <a:off x="0" y="0"/>
            <a:ext cx="3280320" cy="534240"/>
          </a:xfrm>
          <a:prstGeom prst="rect">
            <a:avLst/>
          </a:prstGeom>
        </p:spPr>
        <p:txBody>
          <a:bodyPr bIns="0" lIns="0" rIns="0" tIns="0" wrap="none"/>
          <a:p>
            <a:r>
              <a:rPr lang="es-ES"/>
              <a:t>&lt;header&gt;</a:t>
            </a:r>
            <a:endParaRPr/>
          </a:p>
        </p:txBody>
      </p:sp>
      <p:sp>
        <p:nvSpPr>
          <p:cNvPr id="39" name="PlaceHolder 3"/>
          <p:cNvSpPr>
            <a:spLocks noGrp="1"/>
          </p:cNvSpPr>
          <p:nvPr>
            <p:ph type="dt"/>
          </p:nvPr>
        </p:nvSpPr>
        <p:spPr>
          <a:xfrm>
            <a:off x="4279320" y="0"/>
            <a:ext cx="3280320" cy="534240"/>
          </a:xfrm>
          <a:prstGeom prst="rect">
            <a:avLst/>
          </a:prstGeom>
        </p:spPr>
        <p:txBody>
          <a:bodyPr bIns="0" lIns="0" rIns="0" tIns="0" wrap="none"/>
          <a:p>
            <a:pPr algn="r"/>
            <a:r>
              <a:rPr lang="es-ES"/>
              <a:t>&lt;date/time&gt;</a:t>
            </a:r>
            <a:endParaRPr/>
          </a:p>
        </p:txBody>
      </p:sp>
      <p:sp>
        <p:nvSpPr>
          <p:cNvPr id="40" name="PlaceHolder 4"/>
          <p:cNvSpPr>
            <a:spLocks noGrp="1"/>
          </p:cNvSpPr>
          <p:nvPr>
            <p:ph type="ftr"/>
          </p:nvPr>
        </p:nvSpPr>
        <p:spPr>
          <a:xfrm>
            <a:off x="0" y="10157400"/>
            <a:ext cx="3280320" cy="534240"/>
          </a:xfrm>
          <a:prstGeom prst="rect">
            <a:avLst/>
          </a:prstGeom>
        </p:spPr>
        <p:txBody>
          <a:bodyPr anchor="b" bIns="0" lIns="0" rIns="0" tIns="0" wrap="none"/>
          <a:p>
            <a:r>
              <a:rPr lang="es-ES"/>
              <a:t>&lt;footer&gt;</a:t>
            </a:r>
            <a:endParaRPr/>
          </a:p>
        </p:txBody>
      </p:sp>
      <p:sp>
        <p:nvSpPr>
          <p:cNvPr id="41" name="PlaceHolder 5"/>
          <p:cNvSpPr>
            <a:spLocks noGrp="1"/>
          </p:cNvSpPr>
          <p:nvPr>
            <p:ph type="sldNum"/>
          </p:nvPr>
        </p:nvSpPr>
        <p:spPr>
          <a:xfrm>
            <a:off x="4279320" y="10157400"/>
            <a:ext cx="3280320" cy="534240"/>
          </a:xfrm>
          <a:prstGeom prst="rect">
            <a:avLst/>
          </a:prstGeom>
        </p:spPr>
        <p:txBody>
          <a:bodyPr anchor="b" bIns="0" lIns="0" rIns="0" tIns="0" wrap="none"/>
          <a:p>
            <a:pPr algn="r"/>
            <a:fld id="{91917151-0141-41B1-8181-F1A171D181B1}" type="slidenum">
              <a:rPr lang="es-ES"/>
              <a:t>&lt;number&gt;</a:t>
            </a:fld>
            <a:endParaRPr/>
          </a:p>
        </p:txBody>
      </p:sp>
    </p:spTree>
  </p:cSld>
  <p:clrMap accent1="accent1" accent2="accent2" accent3="accent3" accent4="accent4" accent5="accent5" accent6="accent6" bg1="lt1" bg2="lt2" folHlink="folHlink" hlink="hlink" tx1="dk1" tx2="dk2"/>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PlaceHolder 1"/>
          <p:cNvSpPr>
            <a:spLocks noGrp="1"/>
          </p:cNvSpPr>
          <p:nvPr>
            <p:ph type="body"/>
          </p:nvPr>
        </p:nvSpPr>
        <p:spPr>
          <a:xfrm>
            <a:off x="0" y="0"/>
            <a:ext cx="360" cy="360"/>
          </a:xfrm>
          <a:prstGeom prst="rect">
            <a:avLst/>
          </a:prstGeom>
        </p:spPr>
        <p:txBody>
          <a:bodyPr bIns="45000" lIns="90000" rIns="90000" tIns="45000"/>
          <a:p>
            <a:endParaRPr/>
          </a:p>
        </p:txBody>
      </p:sp>
      <p:sp>
        <p:nvSpPr>
          <p:cNvPr id="150" name="TextShape 2"/>
          <p:cNvSpPr txBox="1"/>
          <p:nvPr/>
        </p:nvSpPr>
        <p:spPr>
          <a:xfrm>
            <a:off x="0" y="0"/>
            <a:ext cx="360" cy="360"/>
          </a:xfrm>
          <a:prstGeom prst="rect">
            <a:avLst/>
          </a:prstGeom>
        </p:spPr>
        <p:txBody>
          <a:bodyPr bIns="45000" lIns="90000" rIns="90000" tIns="45000"/>
          <a:p>
            <a:fld id="{31510161-B1A1-4181-B1E1-C181416181A1}" type="slidenum">
              <a:rPr lang="es-ES">
                <a:solidFill>
                  <a:srgbClr val="000000"/>
                </a:solidFill>
                <a:latin typeface="+mn-lt"/>
                <a:ea typeface="+mn-ea"/>
              </a:rPr>
              <a:t>&lt;number&gt;</a:t>
            </a:fld>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7" name="PlaceHolder 1"/>
          <p:cNvSpPr>
            <a:spLocks noGrp="1"/>
          </p:cNvSpPr>
          <p:nvPr>
            <p:ph type="body"/>
          </p:nvPr>
        </p:nvSpPr>
        <p:spPr>
          <a:xfrm>
            <a:off x="0" y="0"/>
            <a:ext cx="360" cy="360"/>
          </a:xfrm>
          <a:prstGeom prst="rect">
            <a:avLst/>
          </a:prstGeom>
        </p:spPr>
        <p:txBody>
          <a:bodyPr bIns="45000" lIns="90000" rIns="90000" tIns="45000"/>
          <a:p>
            <a:endParaRPr/>
          </a:p>
        </p:txBody>
      </p:sp>
      <p:sp>
        <p:nvSpPr>
          <p:cNvPr id="168" name="TextShape 2"/>
          <p:cNvSpPr txBox="1"/>
          <p:nvPr/>
        </p:nvSpPr>
        <p:spPr>
          <a:xfrm>
            <a:off x="0" y="0"/>
            <a:ext cx="360" cy="360"/>
          </a:xfrm>
          <a:prstGeom prst="rect">
            <a:avLst/>
          </a:prstGeom>
        </p:spPr>
        <p:txBody>
          <a:bodyPr bIns="45000" lIns="90000" rIns="90000" tIns="45000"/>
          <a:p>
            <a:fld id="{B1615111-7171-4111-91E1-815171F1C161}" type="slidenum">
              <a:rPr lang="es-ES">
                <a:solidFill>
                  <a:srgbClr val="000000"/>
                </a:solidFill>
                <a:latin typeface="+mn-lt"/>
                <a:ea typeface="+mn-ea"/>
              </a:rPr>
              <a:t>&lt;number&gt;</a:t>
            </a:fld>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9" name="PlaceHolder 1"/>
          <p:cNvSpPr>
            <a:spLocks noGrp="1"/>
          </p:cNvSpPr>
          <p:nvPr>
            <p:ph type="body"/>
          </p:nvPr>
        </p:nvSpPr>
        <p:spPr>
          <a:xfrm>
            <a:off x="0" y="0"/>
            <a:ext cx="360" cy="360"/>
          </a:xfrm>
          <a:prstGeom prst="rect">
            <a:avLst/>
          </a:prstGeom>
        </p:spPr>
        <p:txBody>
          <a:bodyPr bIns="45000" lIns="90000" rIns="90000" tIns="45000"/>
          <a:p>
            <a:endParaRPr/>
          </a:p>
        </p:txBody>
      </p:sp>
      <p:sp>
        <p:nvSpPr>
          <p:cNvPr id="170" name="TextShape 2"/>
          <p:cNvSpPr txBox="1"/>
          <p:nvPr/>
        </p:nvSpPr>
        <p:spPr>
          <a:xfrm>
            <a:off x="0" y="0"/>
            <a:ext cx="360" cy="360"/>
          </a:xfrm>
          <a:prstGeom prst="rect">
            <a:avLst/>
          </a:prstGeom>
        </p:spPr>
        <p:txBody>
          <a:bodyPr bIns="45000" lIns="90000" rIns="90000" tIns="45000"/>
          <a:p>
            <a:fld id="{81F151D1-6121-4151-91D1-215121315151}" type="slidenum">
              <a:rPr lang="es-ES">
                <a:solidFill>
                  <a:srgbClr val="000000"/>
                </a:solidFill>
                <a:latin typeface="+mn-lt"/>
                <a:ea typeface="+mn-ea"/>
              </a:rPr>
              <a:t>&lt;number&gt;</a:t>
            </a:fld>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PlaceHolder 1"/>
          <p:cNvSpPr>
            <a:spLocks noGrp="1"/>
          </p:cNvSpPr>
          <p:nvPr>
            <p:ph type="body"/>
          </p:nvPr>
        </p:nvSpPr>
        <p:spPr>
          <a:xfrm>
            <a:off x="0" y="0"/>
            <a:ext cx="360" cy="360"/>
          </a:xfrm>
          <a:prstGeom prst="rect">
            <a:avLst/>
          </a:prstGeom>
        </p:spPr>
        <p:txBody>
          <a:bodyPr bIns="45000" lIns="90000" rIns="90000" tIns="45000"/>
          <a:p>
            <a:endParaRPr/>
          </a:p>
        </p:txBody>
      </p:sp>
      <p:sp>
        <p:nvSpPr>
          <p:cNvPr id="172" name="TextShape 2"/>
          <p:cNvSpPr txBox="1"/>
          <p:nvPr/>
        </p:nvSpPr>
        <p:spPr>
          <a:xfrm>
            <a:off x="0" y="0"/>
            <a:ext cx="360" cy="360"/>
          </a:xfrm>
          <a:prstGeom prst="rect">
            <a:avLst/>
          </a:prstGeom>
        </p:spPr>
        <p:txBody>
          <a:bodyPr bIns="45000" lIns="90000" rIns="90000" tIns="45000"/>
          <a:p>
            <a:fld id="{41F16171-D171-4171-B151-A161B1A1E141}" type="slidenum">
              <a:rPr lang="es-ES">
                <a:solidFill>
                  <a:srgbClr val="000000"/>
                </a:solidFill>
                <a:latin typeface="+mn-lt"/>
                <a:ea typeface="+mn-ea"/>
              </a:rPr>
              <a:t>&lt;number&gt;</a:t>
            </a:fld>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3" name="PlaceHolder 1"/>
          <p:cNvSpPr>
            <a:spLocks noGrp="1"/>
          </p:cNvSpPr>
          <p:nvPr>
            <p:ph type="body"/>
          </p:nvPr>
        </p:nvSpPr>
        <p:spPr>
          <a:xfrm>
            <a:off x="0" y="0"/>
            <a:ext cx="360" cy="360"/>
          </a:xfrm>
          <a:prstGeom prst="rect">
            <a:avLst/>
          </a:prstGeom>
        </p:spPr>
        <p:txBody>
          <a:bodyPr bIns="45000" lIns="90000" rIns="90000" tIns="45000"/>
          <a:p>
            <a:endParaRPr/>
          </a:p>
        </p:txBody>
      </p:sp>
      <p:sp>
        <p:nvSpPr>
          <p:cNvPr id="174" name="TextShape 2"/>
          <p:cNvSpPr txBox="1"/>
          <p:nvPr/>
        </p:nvSpPr>
        <p:spPr>
          <a:xfrm>
            <a:off x="0" y="0"/>
            <a:ext cx="360" cy="360"/>
          </a:xfrm>
          <a:prstGeom prst="rect">
            <a:avLst/>
          </a:prstGeom>
        </p:spPr>
        <p:txBody>
          <a:bodyPr bIns="45000" lIns="90000" rIns="90000" tIns="45000"/>
          <a:p>
            <a:fld id="{C151B121-01B1-4151-9101-E1D1E1D191E1}" type="slidenum">
              <a:rPr lang="es-ES">
                <a:solidFill>
                  <a:srgbClr val="000000"/>
                </a:solidFill>
                <a:latin typeface="+mn-lt"/>
                <a:ea typeface="+mn-ea"/>
              </a:rPr>
              <a:t>&lt;number&gt;</a:t>
            </a:fld>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5" name="PlaceHolder 1"/>
          <p:cNvSpPr>
            <a:spLocks noGrp="1"/>
          </p:cNvSpPr>
          <p:nvPr>
            <p:ph type="body"/>
          </p:nvPr>
        </p:nvSpPr>
        <p:spPr>
          <a:xfrm>
            <a:off x="0" y="0"/>
            <a:ext cx="360" cy="360"/>
          </a:xfrm>
          <a:prstGeom prst="rect">
            <a:avLst/>
          </a:prstGeom>
        </p:spPr>
        <p:txBody>
          <a:bodyPr bIns="45000" lIns="90000" rIns="90000" tIns="45000"/>
          <a:p>
            <a:endParaRPr/>
          </a:p>
        </p:txBody>
      </p:sp>
      <p:sp>
        <p:nvSpPr>
          <p:cNvPr id="176" name="TextShape 2"/>
          <p:cNvSpPr txBox="1"/>
          <p:nvPr/>
        </p:nvSpPr>
        <p:spPr>
          <a:xfrm>
            <a:off x="0" y="0"/>
            <a:ext cx="360" cy="360"/>
          </a:xfrm>
          <a:prstGeom prst="rect">
            <a:avLst/>
          </a:prstGeom>
        </p:spPr>
        <p:txBody>
          <a:bodyPr bIns="45000" lIns="90000" rIns="90000" tIns="45000"/>
          <a:p>
            <a:fld id="{51D101A1-7131-4191-B161-7101E181B1D1}" type="slidenum">
              <a:rPr lang="es-ES">
                <a:solidFill>
                  <a:srgbClr val="000000"/>
                </a:solidFill>
                <a:latin typeface="+mn-lt"/>
                <a:ea typeface="+mn-ea"/>
              </a:rPr>
              <a:t>&lt;number&gt;</a:t>
            </a:fld>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7" name="PlaceHolder 1"/>
          <p:cNvSpPr>
            <a:spLocks noGrp="1"/>
          </p:cNvSpPr>
          <p:nvPr>
            <p:ph type="body"/>
          </p:nvPr>
        </p:nvSpPr>
        <p:spPr>
          <a:xfrm>
            <a:off x="0" y="0"/>
            <a:ext cx="360" cy="360"/>
          </a:xfrm>
          <a:prstGeom prst="rect">
            <a:avLst/>
          </a:prstGeom>
        </p:spPr>
        <p:txBody>
          <a:bodyPr bIns="45000" lIns="90000" rIns="90000" tIns="45000"/>
          <a:p>
            <a:endParaRPr/>
          </a:p>
        </p:txBody>
      </p:sp>
      <p:sp>
        <p:nvSpPr>
          <p:cNvPr id="178" name="TextShape 2"/>
          <p:cNvSpPr txBox="1"/>
          <p:nvPr/>
        </p:nvSpPr>
        <p:spPr>
          <a:xfrm>
            <a:off x="0" y="0"/>
            <a:ext cx="360" cy="360"/>
          </a:xfrm>
          <a:prstGeom prst="rect">
            <a:avLst/>
          </a:prstGeom>
        </p:spPr>
        <p:txBody>
          <a:bodyPr bIns="45000" lIns="90000" rIns="90000" tIns="45000"/>
          <a:p>
            <a:fld id="{1151C141-71B1-4121-91C1-3131F1C1E1C1}" type="slidenum">
              <a:rPr lang="es-ES">
                <a:solidFill>
                  <a:srgbClr val="000000"/>
                </a:solidFill>
                <a:latin typeface="+mn-lt"/>
                <a:ea typeface="+mn-ea"/>
              </a:rPr>
              <a:t>&lt;number&gt;</a:t>
            </a:fld>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0" y="0"/>
            <a:ext cx="360" cy="360"/>
          </a:xfrm>
          <a:prstGeom prst="rect">
            <a:avLst/>
          </a:prstGeom>
        </p:spPr>
        <p:txBody>
          <a:bodyPr bIns="45000" lIns="90000" rIns="90000" tIns="45000"/>
          <a:p>
            <a:endParaRPr/>
          </a:p>
        </p:txBody>
      </p:sp>
      <p:sp>
        <p:nvSpPr>
          <p:cNvPr id="180" name="TextShape 2"/>
          <p:cNvSpPr txBox="1"/>
          <p:nvPr/>
        </p:nvSpPr>
        <p:spPr>
          <a:xfrm>
            <a:off x="0" y="0"/>
            <a:ext cx="360" cy="360"/>
          </a:xfrm>
          <a:prstGeom prst="rect">
            <a:avLst/>
          </a:prstGeom>
        </p:spPr>
        <p:txBody>
          <a:bodyPr bIns="45000" lIns="90000" rIns="90000" tIns="45000"/>
          <a:p>
            <a:fld id="{C1E18141-11C1-4151-9111-F1B191F161A1}" type="slidenum">
              <a:rPr lang="es-ES">
                <a:solidFill>
                  <a:srgbClr val="000000"/>
                </a:solidFill>
                <a:latin typeface="+mn-lt"/>
                <a:ea typeface="+mn-ea"/>
              </a:rPr>
              <a:t>&lt;number&gt;</a:t>
            </a:fld>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1" name="PlaceHolder 1"/>
          <p:cNvSpPr>
            <a:spLocks noGrp="1"/>
          </p:cNvSpPr>
          <p:nvPr>
            <p:ph type="body"/>
          </p:nvPr>
        </p:nvSpPr>
        <p:spPr>
          <a:xfrm>
            <a:off x="0" y="0"/>
            <a:ext cx="360" cy="360"/>
          </a:xfrm>
          <a:prstGeom prst="rect">
            <a:avLst/>
          </a:prstGeom>
        </p:spPr>
        <p:txBody>
          <a:bodyPr bIns="45000" lIns="90000" rIns="90000" tIns="45000"/>
          <a:p>
            <a:endParaRPr/>
          </a:p>
        </p:txBody>
      </p:sp>
      <p:sp>
        <p:nvSpPr>
          <p:cNvPr id="182" name="TextShape 2"/>
          <p:cNvSpPr txBox="1"/>
          <p:nvPr/>
        </p:nvSpPr>
        <p:spPr>
          <a:xfrm>
            <a:off x="0" y="0"/>
            <a:ext cx="360" cy="360"/>
          </a:xfrm>
          <a:prstGeom prst="rect">
            <a:avLst/>
          </a:prstGeom>
        </p:spPr>
        <p:txBody>
          <a:bodyPr bIns="45000" lIns="90000" rIns="90000" tIns="45000"/>
          <a:p>
            <a:fld id="{E1A1D171-D151-41C1-91F1-1151A1E141C1}" type="slidenum">
              <a:rPr lang="es-ES">
                <a:solidFill>
                  <a:srgbClr val="000000"/>
                </a:solidFill>
                <a:latin typeface="+mn-lt"/>
                <a:ea typeface="+mn-ea"/>
              </a:rPr>
              <a:t>&lt;number&gt;</a:t>
            </a:fld>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3" name="PlaceHolder 1"/>
          <p:cNvSpPr>
            <a:spLocks noGrp="1"/>
          </p:cNvSpPr>
          <p:nvPr>
            <p:ph type="body"/>
          </p:nvPr>
        </p:nvSpPr>
        <p:spPr>
          <a:xfrm>
            <a:off x="0" y="0"/>
            <a:ext cx="360" cy="360"/>
          </a:xfrm>
          <a:prstGeom prst="rect">
            <a:avLst/>
          </a:prstGeom>
        </p:spPr>
        <p:txBody>
          <a:bodyPr bIns="45000" lIns="90000" rIns="90000" tIns="45000"/>
          <a:p>
            <a:endParaRPr/>
          </a:p>
        </p:txBody>
      </p:sp>
      <p:sp>
        <p:nvSpPr>
          <p:cNvPr id="184" name="TextShape 2"/>
          <p:cNvSpPr txBox="1"/>
          <p:nvPr/>
        </p:nvSpPr>
        <p:spPr>
          <a:xfrm>
            <a:off x="0" y="0"/>
            <a:ext cx="360" cy="360"/>
          </a:xfrm>
          <a:prstGeom prst="rect">
            <a:avLst/>
          </a:prstGeom>
        </p:spPr>
        <p:txBody>
          <a:bodyPr bIns="45000" lIns="90000" rIns="90000" tIns="45000"/>
          <a:p>
            <a:fld id="{A111E181-C171-4141-B141-61D1B1513151}" type="slidenum">
              <a:rPr lang="es-ES">
                <a:solidFill>
                  <a:srgbClr val="000000"/>
                </a:solidFill>
                <a:latin typeface="+mn-lt"/>
                <a:ea typeface="+mn-ea"/>
              </a:rPr>
              <a:t>&lt;number&gt;</a:t>
            </a:fld>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5" name="PlaceHolder 1"/>
          <p:cNvSpPr>
            <a:spLocks noGrp="1"/>
          </p:cNvSpPr>
          <p:nvPr>
            <p:ph type="body"/>
          </p:nvPr>
        </p:nvSpPr>
        <p:spPr>
          <a:xfrm>
            <a:off x="0" y="0"/>
            <a:ext cx="360" cy="360"/>
          </a:xfrm>
          <a:prstGeom prst="rect">
            <a:avLst/>
          </a:prstGeom>
        </p:spPr>
        <p:txBody>
          <a:bodyPr bIns="45000" lIns="90000" rIns="90000" tIns="45000"/>
          <a:p>
            <a:endParaRPr/>
          </a:p>
        </p:txBody>
      </p:sp>
      <p:sp>
        <p:nvSpPr>
          <p:cNvPr id="186" name="TextShape 2"/>
          <p:cNvSpPr txBox="1"/>
          <p:nvPr/>
        </p:nvSpPr>
        <p:spPr>
          <a:xfrm>
            <a:off x="0" y="0"/>
            <a:ext cx="360" cy="360"/>
          </a:xfrm>
          <a:prstGeom prst="rect">
            <a:avLst/>
          </a:prstGeom>
        </p:spPr>
        <p:txBody>
          <a:bodyPr bIns="45000" lIns="90000" rIns="90000" tIns="45000"/>
          <a:p>
            <a:fld id="{0111E111-E1A1-4171-91A1-E121D1C14141}" type="slidenum">
              <a:rPr lang="es-ES">
                <a:solidFill>
                  <a:srgbClr val="000000"/>
                </a:solidFill>
                <a:latin typeface="+mn-lt"/>
                <a:ea typeface="+mn-ea"/>
              </a:rPr>
              <a:t>&lt;number&gt;</a:t>
            </a:fld>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PlaceHolder 1"/>
          <p:cNvSpPr>
            <a:spLocks noGrp="1"/>
          </p:cNvSpPr>
          <p:nvPr>
            <p:ph type="body"/>
          </p:nvPr>
        </p:nvSpPr>
        <p:spPr>
          <a:xfrm>
            <a:off x="0" y="0"/>
            <a:ext cx="360" cy="360"/>
          </a:xfrm>
          <a:prstGeom prst="rect">
            <a:avLst/>
          </a:prstGeom>
        </p:spPr>
        <p:txBody>
          <a:bodyPr bIns="45000" lIns="90000" rIns="90000" tIns="45000"/>
          <a:p>
            <a:endParaRPr/>
          </a:p>
        </p:txBody>
      </p:sp>
      <p:sp>
        <p:nvSpPr>
          <p:cNvPr id="152" name="TextShape 2"/>
          <p:cNvSpPr txBox="1"/>
          <p:nvPr/>
        </p:nvSpPr>
        <p:spPr>
          <a:xfrm>
            <a:off x="0" y="0"/>
            <a:ext cx="360" cy="360"/>
          </a:xfrm>
          <a:prstGeom prst="rect">
            <a:avLst/>
          </a:prstGeom>
        </p:spPr>
        <p:txBody>
          <a:bodyPr bIns="45000" lIns="90000" rIns="90000" tIns="45000"/>
          <a:p>
            <a:fld id="{81512121-A101-41E1-A181-41711191E121}" type="slidenum">
              <a:rPr lang="es-ES">
                <a:solidFill>
                  <a:srgbClr val="000000"/>
                </a:solidFill>
                <a:latin typeface="+mn-lt"/>
                <a:ea typeface="+mn-ea"/>
              </a:rPr>
              <a:t>&lt;number&gt;</a:t>
            </a:fld>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7" name="PlaceHolder 1"/>
          <p:cNvSpPr>
            <a:spLocks noGrp="1"/>
          </p:cNvSpPr>
          <p:nvPr>
            <p:ph type="body"/>
          </p:nvPr>
        </p:nvSpPr>
        <p:spPr>
          <a:xfrm>
            <a:off x="0" y="0"/>
            <a:ext cx="360" cy="360"/>
          </a:xfrm>
          <a:prstGeom prst="rect">
            <a:avLst/>
          </a:prstGeom>
        </p:spPr>
        <p:txBody>
          <a:bodyPr bIns="45000" lIns="90000" rIns="90000" tIns="45000"/>
          <a:p>
            <a:endParaRPr/>
          </a:p>
        </p:txBody>
      </p:sp>
      <p:sp>
        <p:nvSpPr>
          <p:cNvPr id="188" name="TextShape 2"/>
          <p:cNvSpPr txBox="1"/>
          <p:nvPr/>
        </p:nvSpPr>
        <p:spPr>
          <a:xfrm>
            <a:off x="0" y="0"/>
            <a:ext cx="360" cy="360"/>
          </a:xfrm>
          <a:prstGeom prst="rect">
            <a:avLst/>
          </a:prstGeom>
        </p:spPr>
        <p:txBody>
          <a:bodyPr bIns="45000" lIns="90000" rIns="90000" tIns="45000"/>
          <a:p>
            <a:fld id="{2171B191-B131-4111-9141-F1F1F111F1B1}" type="slidenum">
              <a:rPr lang="es-ES">
                <a:solidFill>
                  <a:srgbClr val="000000"/>
                </a:solidFill>
                <a:latin typeface="+mn-lt"/>
                <a:ea typeface="+mn-ea"/>
              </a:rPr>
              <a:t>&lt;number&gt;</a:t>
            </a:fld>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9" name="PlaceHolder 1"/>
          <p:cNvSpPr>
            <a:spLocks noGrp="1"/>
          </p:cNvSpPr>
          <p:nvPr>
            <p:ph type="body"/>
          </p:nvPr>
        </p:nvSpPr>
        <p:spPr>
          <a:xfrm>
            <a:off x="0" y="0"/>
            <a:ext cx="360" cy="360"/>
          </a:xfrm>
          <a:prstGeom prst="rect">
            <a:avLst/>
          </a:prstGeom>
        </p:spPr>
        <p:txBody>
          <a:bodyPr bIns="45000" lIns="90000" rIns="90000" tIns="45000"/>
          <a:p>
            <a:endParaRPr/>
          </a:p>
        </p:txBody>
      </p:sp>
      <p:sp>
        <p:nvSpPr>
          <p:cNvPr id="190" name="TextShape 2"/>
          <p:cNvSpPr txBox="1"/>
          <p:nvPr/>
        </p:nvSpPr>
        <p:spPr>
          <a:xfrm>
            <a:off x="0" y="0"/>
            <a:ext cx="360" cy="360"/>
          </a:xfrm>
          <a:prstGeom prst="rect">
            <a:avLst/>
          </a:prstGeom>
        </p:spPr>
        <p:txBody>
          <a:bodyPr bIns="45000" lIns="90000" rIns="90000" tIns="45000"/>
          <a:p>
            <a:fld id="{41B131B1-5151-4141-A191-D1D191010191}" type="slidenum">
              <a:rPr lang="es-ES">
                <a:solidFill>
                  <a:srgbClr val="000000"/>
                </a:solidFill>
                <a:latin typeface="+mn-lt"/>
                <a:ea typeface="+mn-ea"/>
              </a:rPr>
              <a:t>&lt;number&gt;</a:t>
            </a:fld>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1" name="PlaceHolder 1"/>
          <p:cNvSpPr>
            <a:spLocks noGrp="1"/>
          </p:cNvSpPr>
          <p:nvPr>
            <p:ph type="body"/>
          </p:nvPr>
        </p:nvSpPr>
        <p:spPr>
          <a:xfrm>
            <a:off x="0" y="0"/>
            <a:ext cx="360" cy="360"/>
          </a:xfrm>
          <a:prstGeom prst="rect">
            <a:avLst/>
          </a:prstGeom>
        </p:spPr>
        <p:txBody>
          <a:bodyPr bIns="45000" lIns="90000" rIns="90000" tIns="45000"/>
          <a:p>
            <a:endParaRPr/>
          </a:p>
        </p:txBody>
      </p:sp>
      <p:sp>
        <p:nvSpPr>
          <p:cNvPr id="192" name="TextShape 2"/>
          <p:cNvSpPr txBox="1"/>
          <p:nvPr/>
        </p:nvSpPr>
        <p:spPr>
          <a:xfrm>
            <a:off x="0" y="0"/>
            <a:ext cx="360" cy="360"/>
          </a:xfrm>
          <a:prstGeom prst="rect">
            <a:avLst/>
          </a:prstGeom>
        </p:spPr>
        <p:txBody>
          <a:bodyPr bIns="45000" lIns="90000" rIns="90000" tIns="45000"/>
          <a:p>
            <a:fld id="{11313181-C181-41B1-8161-B121D181B1A1}" type="slidenum">
              <a:rPr lang="es-ES">
                <a:solidFill>
                  <a:srgbClr val="000000"/>
                </a:solidFill>
                <a:latin typeface="+mn-lt"/>
                <a:ea typeface="+mn-ea"/>
              </a:rPr>
              <a:t>&lt;number&gt;</a:t>
            </a:fld>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3" name="PlaceHolder 1"/>
          <p:cNvSpPr>
            <a:spLocks noGrp="1"/>
          </p:cNvSpPr>
          <p:nvPr>
            <p:ph type="body"/>
          </p:nvPr>
        </p:nvSpPr>
        <p:spPr>
          <a:xfrm>
            <a:off x="0" y="0"/>
            <a:ext cx="360" cy="360"/>
          </a:xfrm>
          <a:prstGeom prst="rect">
            <a:avLst/>
          </a:prstGeom>
        </p:spPr>
        <p:txBody>
          <a:bodyPr bIns="45000" lIns="90000" rIns="90000" tIns="45000"/>
          <a:p>
            <a:endParaRPr/>
          </a:p>
        </p:txBody>
      </p:sp>
      <p:sp>
        <p:nvSpPr>
          <p:cNvPr id="194" name="TextShape 2"/>
          <p:cNvSpPr txBox="1"/>
          <p:nvPr/>
        </p:nvSpPr>
        <p:spPr>
          <a:xfrm>
            <a:off x="0" y="0"/>
            <a:ext cx="360" cy="360"/>
          </a:xfrm>
          <a:prstGeom prst="rect">
            <a:avLst/>
          </a:prstGeom>
        </p:spPr>
        <p:txBody>
          <a:bodyPr bIns="45000" lIns="90000" rIns="90000" tIns="45000"/>
          <a:p>
            <a:fld id="{A1B15121-B1D1-4101-B151-F15101A10171}" type="slidenum">
              <a:rPr lang="es-ES">
                <a:solidFill>
                  <a:srgbClr val="000000"/>
                </a:solidFill>
                <a:latin typeface="+mn-lt"/>
                <a:ea typeface="+mn-ea"/>
              </a:rPr>
              <a:t>&lt;number&gt;</a:t>
            </a:fld>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0" y="0"/>
            <a:ext cx="360" cy="360"/>
          </a:xfrm>
          <a:prstGeom prst="rect">
            <a:avLst/>
          </a:prstGeom>
        </p:spPr>
        <p:txBody>
          <a:bodyPr bIns="45000" lIns="90000" rIns="90000" tIns="45000"/>
          <a:p>
            <a:endParaRPr/>
          </a:p>
        </p:txBody>
      </p:sp>
      <p:sp>
        <p:nvSpPr>
          <p:cNvPr id="196" name="TextShape 2"/>
          <p:cNvSpPr txBox="1"/>
          <p:nvPr/>
        </p:nvSpPr>
        <p:spPr>
          <a:xfrm>
            <a:off x="0" y="0"/>
            <a:ext cx="360" cy="360"/>
          </a:xfrm>
          <a:prstGeom prst="rect">
            <a:avLst/>
          </a:prstGeom>
        </p:spPr>
        <p:txBody>
          <a:bodyPr bIns="45000" lIns="90000" rIns="90000" tIns="45000"/>
          <a:p>
            <a:fld id="{21A15121-81E1-41D1-B1B1-4131417161F1}" type="slidenum">
              <a:rPr lang="es-ES">
                <a:solidFill>
                  <a:srgbClr val="000000"/>
                </a:solidFill>
                <a:latin typeface="+mn-lt"/>
                <a:ea typeface="+mn-ea"/>
              </a:rPr>
              <a:t>&lt;number&gt;</a:t>
            </a:fld>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7" name="PlaceHolder 1"/>
          <p:cNvSpPr>
            <a:spLocks noGrp="1"/>
          </p:cNvSpPr>
          <p:nvPr>
            <p:ph type="body"/>
          </p:nvPr>
        </p:nvSpPr>
        <p:spPr>
          <a:xfrm>
            <a:off x="0" y="0"/>
            <a:ext cx="360" cy="360"/>
          </a:xfrm>
          <a:prstGeom prst="rect">
            <a:avLst/>
          </a:prstGeom>
        </p:spPr>
        <p:txBody>
          <a:bodyPr bIns="45000" lIns="90000" rIns="90000" tIns="45000"/>
          <a:p>
            <a:endParaRPr/>
          </a:p>
        </p:txBody>
      </p:sp>
      <p:sp>
        <p:nvSpPr>
          <p:cNvPr id="198" name="TextShape 2"/>
          <p:cNvSpPr txBox="1"/>
          <p:nvPr/>
        </p:nvSpPr>
        <p:spPr>
          <a:xfrm>
            <a:off x="0" y="0"/>
            <a:ext cx="360" cy="360"/>
          </a:xfrm>
          <a:prstGeom prst="rect">
            <a:avLst/>
          </a:prstGeom>
        </p:spPr>
        <p:txBody>
          <a:bodyPr bIns="45000" lIns="90000" rIns="90000" tIns="45000"/>
          <a:p>
            <a:fld id="{51D1D1A1-D1D1-4191-9131-B10181815141}" type="slidenum">
              <a:rPr lang="es-ES">
                <a:solidFill>
                  <a:srgbClr val="000000"/>
                </a:solidFill>
                <a:latin typeface="+mn-lt"/>
                <a:ea typeface="+mn-ea"/>
              </a:rPr>
              <a:t>&lt;number&gt;</a:t>
            </a:fld>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9" name="PlaceHolder 1"/>
          <p:cNvSpPr>
            <a:spLocks noGrp="1"/>
          </p:cNvSpPr>
          <p:nvPr>
            <p:ph type="body"/>
          </p:nvPr>
        </p:nvSpPr>
        <p:spPr>
          <a:xfrm>
            <a:off x="0" y="0"/>
            <a:ext cx="360" cy="360"/>
          </a:xfrm>
          <a:prstGeom prst="rect">
            <a:avLst/>
          </a:prstGeom>
        </p:spPr>
        <p:txBody>
          <a:bodyPr bIns="45000" lIns="90000" rIns="90000" tIns="45000"/>
          <a:p>
            <a:endParaRPr/>
          </a:p>
        </p:txBody>
      </p:sp>
      <p:sp>
        <p:nvSpPr>
          <p:cNvPr id="200" name="TextShape 2"/>
          <p:cNvSpPr txBox="1"/>
          <p:nvPr/>
        </p:nvSpPr>
        <p:spPr>
          <a:xfrm>
            <a:off x="0" y="0"/>
            <a:ext cx="360" cy="360"/>
          </a:xfrm>
          <a:prstGeom prst="rect">
            <a:avLst/>
          </a:prstGeom>
        </p:spPr>
        <p:txBody>
          <a:bodyPr bIns="45000" lIns="90000" rIns="90000" tIns="45000"/>
          <a:p>
            <a:fld id="{F1A141C1-B121-4151-8121-3101B1919111}" type="slidenum">
              <a:rPr lang="es-ES">
                <a:solidFill>
                  <a:srgbClr val="000000"/>
                </a:solidFill>
                <a:latin typeface="+mn-lt"/>
                <a:ea typeface="+mn-ea"/>
              </a:rPr>
              <a:t>&lt;number&gt;</a:t>
            </a:fld>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1" name="PlaceHolder 1"/>
          <p:cNvSpPr>
            <a:spLocks noGrp="1"/>
          </p:cNvSpPr>
          <p:nvPr>
            <p:ph type="body"/>
          </p:nvPr>
        </p:nvSpPr>
        <p:spPr>
          <a:xfrm>
            <a:off x="0" y="0"/>
            <a:ext cx="360" cy="360"/>
          </a:xfrm>
          <a:prstGeom prst="rect">
            <a:avLst/>
          </a:prstGeom>
        </p:spPr>
        <p:txBody>
          <a:bodyPr bIns="45000" lIns="90000" rIns="90000" tIns="45000"/>
          <a:p>
            <a:endParaRPr/>
          </a:p>
        </p:txBody>
      </p:sp>
      <p:sp>
        <p:nvSpPr>
          <p:cNvPr id="202" name="TextShape 2"/>
          <p:cNvSpPr txBox="1"/>
          <p:nvPr/>
        </p:nvSpPr>
        <p:spPr>
          <a:xfrm>
            <a:off x="0" y="0"/>
            <a:ext cx="360" cy="360"/>
          </a:xfrm>
          <a:prstGeom prst="rect">
            <a:avLst/>
          </a:prstGeom>
        </p:spPr>
        <p:txBody>
          <a:bodyPr bIns="45000" lIns="90000" rIns="90000" tIns="45000"/>
          <a:p>
            <a:fld id="{511161F1-51A1-4101-A151-C1F191510191}" type="slidenum">
              <a:rPr lang="es-ES">
                <a:solidFill>
                  <a:srgbClr val="000000"/>
                </a:solidFill>
                <a:latin typeface="+mn-lt"/>
                <a:ea typeface="+mn-ea"/>
              </a:rPr>
              <a:t>&lt;number&gt;</a:t>
            </a:fld>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3" name="PlaceHolder 1"/>
          <p:cNvSpPr>
            <a:spLocks noGrp="1"/>
          </p:cNvSpPr>
          <p:nvPr>
            <p:ph type="body"/>
          </p:nvPr>
        </p:nvSpPr>
        <p:spPr>
          <a:xfrm>
            <a:off x="0" y="0"/>
            <a:ext cx="360" cy="360"/>
          </a:xfrm>
          <a:prstGeom prst="rect">
            <a:avLst/>
          </a:prstGeom>
        </p:spPr>
        <p:txBody>
          <a:bodyPr bIns="45000" lIns="90000" rIns="90000" tIns="45000"/>
          <a:p>
            <a:endParaRPr/>
          </a:p>
        </p:txBody>
      </p:sp>
      <p:sp>
        <p:nvSpPr>
          <p:cNvPr id="204" name="TextShape 2"/>
          <p:cNvSpPr txBox="1"/>
          <p:nvPr/>
        </p:nvSpPr>
        <p:spPr>
          <a:xfrm>
            <a:off x="0" y="0"/>
            <a:ext cx="360" cy="360"/>
          </a:xfrm>
          <a:prstGeom prst="rect">
            <a:avLst/>
          </a:prstGeom>
        </p:spPr>
        <p:txBody>
          <a:bodyPr bIns="45000" lIns="90000" rIns="90000" tIns="45000"/>
          <a:p>
            <a:fld id="{E1D1A1B1-C131-4111-8191-11B10141C1F1}" type="slidenum">
              <a:rPr lang="es-ES">
                <a:solidFill>
                  <a:srgbClr val="000000"/>
                </a:solidFill>
                <a:latin typeface="+mn-lt"/>
                <a:ea typeface="+mn-ea"/>
              </a:rPr>
              <a:t>&lt;number&gt;</a:t>
            </a:fld>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5" name="PlaceHolder 1"/>
          <p:cNvSpPr>
            <a:spLocks noGrp="1"/>
          </p:cNvSpPr>
          <p:nvPr>
            <p:ph type="body"/>
          </p:nvPr>
        </p:nvSpPr>
        <p:spPr>
          <a:xfrm>
            <a:off x="0" y="0"/>
            <a:ext cx="360" cy="360"/>
          </a:xfrm>
          <a:prstGeom prst="rect">
            <a:avLst/>
          </a:prstGeom>
        </p:spPr>
        <p:txBody>
          <a:bodyPr bIns="45000" lIns="90000" rIns="90000" tIns="45000"/>
          <a:p>
            <a:endParaRPr/>
          </a:p>
        </p:txBody>
      </p:sp>
      <p:sp>
        <p:nvSpPr>
          <p:cNvPr id="206" name="TextShape 2"/>
          <p:cNvSpPr txBox="1"/>
          <p:nvPr/>
        </p:nvSpPr>
        <p:spPr>
          <a:xfrm>
            <a:off x="0" y="0"/>
            <a:ext cx="360" cy="360"/>
          </a:xfrm>
          <a:prstGeom prst="rect">
            <a:avLst/>
          </a:prstGeom>
        </p:spPr>
        <p:txBody>
          <a:bodyPr bIns="45000" lIns="90000" rIns="90000" tIns="45000"/>
          <a:p>
            <a:fld id="{A1C141A1-4141-4101-A151-41B1C1C13121}" type="slidenum">
              <a:rPr lang="es-ES">
                <a:solidFill>
                  <a:srgbClr val="000000"/>
                </a:solidFill>
                <a:latin typeface="+mn-lt"/>
                <a:ea typeface="+mn-ea"/>
              </a:rPr>
              <a:t>&lt;number&gt;</a:t>
            </a:fld>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PlaceHolder 1"/>
          <p:cNvSpPr>
            <a:spLocks noGrp="1"/>
          </p:cNvSpPr>
          <p:nvPr>
            <p:ph type="body"/>
          </p:nvPr>
        </p:nvSpPr>
        <p:spPr>
          <a:xfrm>
            <a:off x="0" y="0"/>
            <a:ext cx="360" cy="360"/>
          </a:xfrm>
          <a:prstGeom prst="rect">
            <a:avLst/>
          </a:prstGeom>
        </p:spPr>
        <p:txBody>
          <a:bodyPr bIns="45000" lIns="90000" rIns="90000" tIns="45000"/>
          <a:p>
            <a:endParaRPr/>
          </a:p>
        </p:txBody>
      </p:sp>
      <p:sp>
        <p:nvSpPr>
          <p:cNvPr id="154" name="TextShape 2"/>
          <p:cNvSpPr txBox="1"/>
          <p:nvPr/>
        </p:nvSpPr>
        <p:spPr>
          <a:xfrm>
            <a:off x="0" y="0"/>
            <a:ext cx="360" cy="360"/>
          </a:xfrm>
          <a:prstGeom prst="rect">
            <a:avLst/>
          </a:prstGeom>
        </p:spPr>
        <p:txBody>
          <a:bodyPr bIns="45000" lIns="90000" rIns="90000" tIns="45000"/>
          <a:p>
            <a:fld id="{41417131-01D1-4151-9141-B19121817101}" type="slidenum">
              <a:rPr lang="es-ES">
                <a:solidFill>
                  <a:srgbClr val="000000"/>
                </a:solidFill>
                <a:latin typeface="+mn-lt"/>
                <a:ea typeface="+mn-ea"/>
              </a:rPr>
              <a:t>&lt;number&gt;</a:t>
            </a:fld>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PlaceHolder 1"/>
          <p:cNvSpPr>
            <a:spLocks noGrp="1"/>
          </p:cNvSpPr>
          <p:nvPr>
            <p:ph type="body"/>
          </p:nvPr>
        </p:nvSpPr>
        <p:spPr>
          <a:xfrm>
            <a:off x="0" y="0"/>
            <a:ext cx="360" cy="360"/>
          </a:xfrm>
          <a:prstGeom prst="rect">
            <a:avLst/>
          </a:prstGeom>
        </p:spPr>
        <p:txBody>
          <a:bodyPr bIns="45000" lIns="90000" rIns="90000" tIns="45000"/>
          <a:p>
            <a:endParaRPr/>
          </a:p>
        </p:txBody>
      </p:sp>
      <p:sp>
        <p:nvSpPr>
          <p:cNvPr id="208" name="TextShape 2"/>
          <p:cNvSpPr txBox="1"/>
          <p:nvPr/>
        </p:nvSpPr>
        <p:spPr>
          <a:xfrm>
            <a:off x="0" y="0"/>
            <a:ext cx="360" cy="360"/>
          </a:xfrm>
          <a:prstGeom prst="rect">
            <a:avLst/>
          </a:prstGeom>
        </p:spPr>
        <p:txBody>
          <a:bodyPr bIns="45000" lIns="90000" rIns="90000" tIns="45000"/>
          <a:p>
            <a:fld id="{210101D1-0191-41F1-9141-1111E1016100}" type="slidenum">
              <a:rPr lang="es-ES">
                <a:solidFill>
                  <a:srgbClr val="000000"/>
                </a:solidFill>
                <a:latin typeface="+mn-lt"/>
                <a:ea typeface="+mn-ea"/>
              </a:rPr>
              <a:t>&lt;number&gt;</a:t>
            </a:fld>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9" name="PlaceHolder 1"/>
          <p:cNvSpPr>
            <a:spLocks noGrp="1"/>
          </p:cNvSpPr>
          <p:nvPr>
            <p:ph type="body"/>
          </p:nvPr>
        </p:nvSpPr>
        <p:spPr>
          <a:xfrm>
            <a:off x="0" y="0"/>
            <a:ext cx="360" cy="360"/>
          </a:xfrm>
          <a:prstGeom prst="rect">
            <a:avLst/>
          </a:prstGeom>
        </p:spPr>
        <p:txBody>
          <a:bodyPr bIns="45000" lIns="90000" rIns="90000" tIns="45000"/>
          <a:p>
            <a:endParaRPr/>
          </a:p>
        </p:txBody>
      </p:sp>
      <p:sp>
        <p:nvSpPr>
          <p:cNvPr id="210" name="TextShape 2"/>
          <p:cNvSpPr txBox="1"/>
          <p:nvPr/>
        </p:nvSpPr>
        <p:spPr>
          <a:xfrm>
            <a:off x="0" y="0"/>
            <a:ext cx="360" cy="360"/>
          </a:xfrm>
          <a:prstGeom prst="rect">
            <a:avLst/>
          </a:prstGeom>
        </p:spPr>
        <p:txBody>
          <a:bodyPr bIns="45000" lIns="90000" rIns="90000" tIns="45000"/>
          <a:p>
            <a:fld id="{0191C141-0141-4121-9131-C1710111D1A1}" type="slidenum">
              <a:rPr lang="es-ES">
                <a:solidFill>
                  <a:srgbClr val="000000"/>
                </a:solidFill>
                <a:latin typeface="+mn-lt"/>
                <a:ea typeface="+mn-ea"/>
              </a:rPr>
              <a:t>&lt;number&gt;</a:t>
            </a:fld>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1" name="PlaceHolder 1"/>
          <p:cNvSpPr>
            <a:spLocks noGrp="1"/>
          </p:cNvSpPr>
          <p:nvPr>
            <p:ph type="body"/>
          </p:nvPr>
        </p:nvSpPr>
        <p:spPr>
          <a:xfrm>
            <a:off x="0" y="0"/>
            <a:ext cx="360" cy="360"/>
          </a:xfrm>
          <a:prstGeom prst="rect">
            <a:avLst/>
          </a:prstGeom>
        </p:spPr>
        <p:txBody>
          <a:bodyPr bIns="45000" lIns="90000" rIns="90000" tIns="45000"/>
          <a:p>
            <a:endParaRPr/>
          </a:p>
        </p:txBody>
      </p:sp>
      <p:sp>
        <p:nvSpPr>
          <p:cNvPr id="212" name="TextShape 2"/>
          <p:cNvSpPr txBox="1"/>
          <p:nvPr/>
        </p:nvSpPr>
        <p:spPr>
          <a:xfrm>
            <a:off x="0" y="0"/>
            <a:ext cx="360" cy="360"/>
          </a:xfrm>
          <a:prstGeom prst="rect">
            <a:avLst/>
          </a:prstGeom>
        </p:spPr>
        <p:txBody>
          <a:bodyPr bIns="45000" lIns="90000" rIns="90000" tIns="45000"/>
          <a:p>
            <a:fld id="{81516111-71F1-41F1-8131-0171A131A101}" type="slidenum">
              <a:rPr lang="es-ES">
                <a:solidFill>
                  <a:srgbClr val="000000"/>
                </a:solidFill>
                <a:latin typeface="+mn-lt"/>
                <a:ea typeface="+mn-ea"/>
              </a:rPr>
              <a:t>&lt;number&gt;</a:t>
            </a:fld>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0" y="0"/>
            <a:ext cx="360" cy="360"/>
          </a:xfrm>
          <a:prstGeom prst="rect">
            <a:avLst/>
          </a:prstGeom>
        </p:spPr>
        <p:txBody>
          <a:bodyPr bIns="45000" lIns="90000" rIns="90000" tIns="45000"/>
          <a:p>
            <a:endParaRPr/>
          </a:p>
        </p:txBody>
      </p:sp>
      <p:sp>
        <p:nvSpPr>
          <p:cNvPr id="214" name="TextShape 2"/>
          <p:cNvSpPr txBox="1"/>
          <p:nvPr/>
        </p:nvSpPr>
        <p:spPr>
          <a:xfrm>
            <a:off x="0" y="0"/>
            <a:ext cx="360" cy="360"/>
          </a:xfrm>
          <a:prstGeom prst="rect">
            <a:avLst/>
          </a:prstGeom>
        </p:spPr>
        <p:txBody>
          <a:bodyPr bIns="45000" lIns="90000" rIns="90000" tIns="45000"/>
          <a:p>
            <a:fld id="{C1414171-8161-4181-A151-F14111B181A1}" type="slidenum">
              <a:rPr lang="es-ES">
                <a:solidFill>
                  <a:srgbClr val="000000"/>
                </a:solidFill>
                <a:latin typeface="+mn-lt"/>
                <a:ea typeface="+mn-ea"/>
              </a:rPr>
              <a:t>&lt;number&gt;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PlaceHolder 1"/>
          <p:cNvSpPr>
            <a:spLocks noGrp="1"/>
          </p:cNvSpPr>
          <p:nvPr>
            <p:ph type="body"/>
          </p:nvPr>
        </p:nvSpPr>
        <p:spPr>
          <a:xfrm>
            <a:off x="0" y="0"/>
            <a:ext cx="360" cy="360"/>
          </a:xfrm>
          <a:prstGeom prst="rect">
            <a:avLst/>
          </a:prstGeom>
        </p:spPr>
        <p:txBody>
          <a:bodyPr bIns="45000" lIns="90000" rIns="90000" tIns="45000"/>
          <a:p>
            <a:endParaRPr/>
          </a:p>
        </p:txBody>
      </p:sp>
      <p:sp>
        <p:nvSpPr>
          <p:cNvPr id="156" name="TextShape 2"/>
          <p:cNvSpPr txBox="1"/>
          <p:nvPr/>
        </p:nvSpPr>
        <p:spPr>
          <a:xfrm>
            <a:off x="0" y="0"/>
            <a:ext cx="360" cy="360"/>
          </a:xfrm>
          <a:prstGeom prst="rect">
            <a:avLst/>
          </a:prstGeom>
        </p:spPr>
        <p:txBody>
          <a:bodyPr bIns="45000" lIns="90000" rIns="90000" tIns="45000"/>
          <a:p>
            <a:fld id="{1181B171-61F1-41B1-8151-91F1D1D1A171}" type="slidenum">
              <a:rPr lang="es-ES">
                <a:solidFill>
                  <a:srgbClr val="000000"/>
                </a:solidFill>
                <a:latin typeface="+mn-lt"/>
                <a:ea typeface="+mn-ea"/>
              </a:rPr>
              <a:t>&lt;number&gt;</a:t>
            </a:fld>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0" y="0"/>
            <a:ext cx="360" cy="360"/>
          </a:xfrm>
          <a:prstGeom prst="rect">
            <a:avLst/>
          </a:prstGeom>
        </p:spPr>
        <p:txBody>
          <a:bodyPr bIns="45000" lIns="90000" rIns="90000" tIns="45000"/>
          <a:p>
            <a:endParaRPr/>
          </a:p>
        </p:txBody>
      </p:sp>
      <p:sp>
        <p:nvSpPr>
          <p:cNvPr id="158" name="TextShape 2"/>
          <p:cNvSpPr txBox="1"/>
          <p:nvPr/>
        </p:nvSpPr>
        <p:spPr>
          <a:xfrm>
            <a:off x="0" y="0"/>
            <a:ext cx="360" cy="360"/>
          </a:xfrm>
          <a:prstGeom prst="rect">
            <a:avLst/>
          </a:prstGeom>
        </p:spPr>
        <p:txBody>
          <a:bodyPr bIns="45000" lIns="90000" rIns="90000" tIns="45000"/>
          <a:p>
            <a:fld id="{51018101-D1A1-41B1-B111-F1117161D131}" type="slidenum">
              <a:rPr lang="es-ES">
                <a:solidFill>
                  <a:srgbClr val="000000"/>
                </a:solidFill>
                <a:latin typeface="+mn-lt"/>
                <a:ea typeface="+mn-ea"/>
              </a:rPr>
              <a:t>&lt;number&gt;</a:t>
            </a:fld>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9" name="PlaceHolder 1"/>
          <p:cNvSpPr>
            <a:spLocks noGrp="1"/>
          </p:cNvSpPr>
          <p:nvPr>
            <p:ph type="body"/>
          </p:nvPr>
        </p:nvSpPr>
        <p:spPr>
          <a:xfrm>
            <a:off x="0" y="0"/>
            <a:ext cx="360" cy="360"/>
          </a:xfrm>
          <a:prstGeom prst="rect">
            <a:avLst/>
          </a:prstGeom>
        </p:spPr>
        <p:txBody>
          <a:bodyPr bIns="45000" lIns="90000" rIns="90000" tIns="45000"/>
          <a:p>
            <a:endParaRPr/>
          </a:p>
        </p:txBody>
      </p:sp>
      <p:sp>
        <p:nvSpPr>
          <p:cNvPr id="160" name="TextShape 2"/>
          <p:cNvSpPr txBox="1"/>
          <p:nvPr/>
        </p:nvSpPr>
        <p:spPr>
          <a:xfrm>
            <a:off x="0" y="0"/>
            <a:ext cx="360" cy="360"/>
          </a:xfrm>
          <a:prstGeom prst="rect">
            <a:avLst/>
          </a:prstGeom>
        </p:spPr>
        <p:txBody>
          <a:bodyPr bIns="45000" lIns="90000" rIns="90000" tIns="45000"/>
          <a:p>
            <a:fld id="{119151A1-D191-41C1-A1E1-515131111121}" type="slidenum">
              <a:rPr lang="es-ES">
                <a:solidFill>
                  <a:srgbClr val="000000"/>
                </a:solidFill>
                <a:latin typeface="+mn-lt"/>
                <a:ea typeface="+mn-ea"/>
              </a:rPr>
              <a:t>&lt;number&gt;</a:t>
            </a:fld>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PlaceHolder 1"/>
          <p:cNvSpPr>
            <a:spLocks noGrp="1"/>
          </p:cNvSpPr>
          <p:nvPr>
            <p:ph type="body"/>
          </p:nvPr>
        </p:nvSpPr>
        <p:spPr>
          <a:xfrm>
            <a:off x="0" y="0"/>
            <a:ext cx="360" cy="360"/>
          </a:xfrm>
          <a:prstGeom prst="rect">
            <a:avLst/>
          </a:prstGeom>
        </p:spPr>
        <p:txBody>
          <a:bodyPr bIns="45000" lIns="90000" rIns="90000" tIns="45000"/>
          <a:p>
            <a:endParaRPr/>
          </a:p>
        </p:txBody>
      </p:sp>
      <p:sp>
        <p:nvSpPr>
          <p:cNvPr id="162" name="TextShape 2"/>
          <p:cNvSpPr txBox="1"/>
          <p:nvPr/>
        </p:nvSpPr>
        <p:spPr>
          <a:xfrm>
            <a:off x="0" y="0"/>
            <a:ext cx="360" cy="360"/>
          </a:xfrm>
          <a:prstGeom prst="rect">
            <a:avLst/>
          </a:prstGeom>
        </p:spPr>
        <p:txBody>
          <a:bodyPr bIns="45000" lIns="90000" rIns="90000" tIns="45000"/>
          <a:p>
            <a:fld id="{91B1A171-6101-41B1-9111-C1A1C1A17101}" type="slidenum">
              <a:rPr lang="es-ES">
                <a:solidFill>
                  <a:srgbClr val="000000"/>
                </a:solidFill>
                <a:latin typeface="+mn-lt"/>
                <a:ea typeface="+mn-ea"/>
              </a:rPr>
              <a:t>&lt;number&gt;</a:t>
            </a:fld>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PlaceHolder 1"/>
          <p:cNvSpPr>
            <a:spLocks noGrp="1"/>
          </p:cNvSpPr>
          <p:nvPr>
            <p:ph type="body"/>
          </p:nvPr>
        </p:nvSpPr>
        <p:spPr>
          <a:xfrm>
            <a:off x="0" y="0"/>
            <a:ext cx="360" cy="360"/>
          </a:xfrm>
          <a:prstGeom prst="rect">
            <a:avLst/>
          </a:prstGeom>
        </p:spPr>
        <p:txBody>
          <a:bodyPr bIns="45000" lIns="90000" rIns="90000" tIns="45000"/>
          <a:p>
            <a:endParaRPr/>
          </a:p>
        </p:txBody>
      </p:sp>
      <p:sp>
        <p:nvSpPr>
          <p:cNvPr id="164" name="TextShape 2"/>
          <p:cNvSpPr txBox="1"/>
          <p:nvPr/>
        </p:nvSpPr>
        <p:spPr>
          <a:xfrm>
            <a:off x="0" y="0"/>
            <a:ext cx="360" cy="360"/>
          </a:xfrm>
          <a:prstGeom prst="rect">
            <a:avLst/>
          </a:prstGeom>
        </p:spPr>
        <p:txBody>
          <a:bodyPr bIns="45000" lIns="90000" rIns="90000" tIns="45000"/>
          <a:p>
            <a:fld id="{A1A171A1-3101-4141-A161-81E151811161}" type="slidenum">
              <a:rPr lang="es-ES">
                <a:solidFill>
                  <a:srgbClr val="000000"/>
                </a:solidFill>
                <a:latin typeface="+mn-lt"/>
                <a:ea typeface="+mn-ea"/>
              </a:rPr>
              <a:t>&lt;number&gt;</a:t>
            </a:fld>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5" name="PlaceHolder 1"/>
          <p:cNvSpPr>
            <a:spLocks noGrp="1"/>
          </p:cNvSpPr>
          <p:nvPr>
            <p:ph type="body"/>
          </p:nvPr>
        </p:nvSpPr>
        <p:spPr>
          <a:xfrm>
            <a:off x="0" y="0"/>
            <a:ext cx="360" cy="360"/>
          </a:xfrm>
          <a:prstGeom prst="rect">
            <a:avLst/>
          </a:prstGeom>
        </p:spPr>
        <p:txBody>
          <a:bodyPr bIns="45000" lIns="90000" rIns="90000" tIns="45000"/>
          <a:p>
            <a:endParaRPr/>
          </a:p>
        </p:txBody>
      </p:sp>
      <p:sp>
        <p:nvSpPr>
          <p:cNvPr id="166" name="TextShape 2"/>
          <p:cNvSpPr txBox="1"/>
          <p:nvPr/>
        </p:nvSpPr>
        <p:spPr>
          <a:xfrm>
            <a:off x="0" y="0"/>
            <a:ext cx="360" cy="360"/>
          </a:xfrm>
          <a:prstGeom prst="rect">
            <a:avLst/>
          </a:prstGeom>
        </p:spPr>
        <p:txBody>
          <a:bodyPr bIns="45000" lIns="90000" rIns="90000" tIns="45000"/>
          <a:p>
            <a:fld id="{C1E1E151-6111-4101-A1B1-519131E1E141}" type="slidenum">
              <a:rPr lang="es-ES">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27" name="PlaceHolder 2"/>
          <p:cNvSpPr>
            <a:spLocks noGrp="1"/>
          </p:cNvSpPr>
          <p:nvPr>
            <p:ph type="body"/>
          </p:nvPr>
        </p:nvSpPr>
        <p:spPr>
          <a:xfrm>
            <a:off x="457200" y="1604520"/>
            <a:ext cx="8229240" cy="2158560"/>
          </a:xfrm>
          <a:prstGeom prst="rect">
            <a:avLst/>
          </a:prstGeom>
        </p:spPr>
        <p:txBody>
          <a:bodyPr bIns="0" lIns="0" rIns="0" tIns="0" wrap="none"/>
          <a:p>
            <a:endParaRPr/>
          </a:p>
        </p:txBody>
      </p:sp>
      <p:sp>
        <p:nvSpPr>
          <p:cNvPr id="28" name="PlaceHolder 3"/>
          <p:cNvSpPr>
            <a:spLocks noGrp="1"/>
          </p:cNvSpPr>
          <p:nvPr>
            <p:ph type="body"/>
          </p:nvPr>
        </p:nvSpPr>
        <p:spPr>
          <a:xfrm>
            <a:off x="457200" y="3968280"/>
            <a:ext cx="8229240" cy="215856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30"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31" name="PlaceHolder 3"/>
          <p:cNvSpPr>
            <a:spLocks noGrp="1"/>
          </p:cNvSpPr>
          <p:nvPr>
            <p:ph type="body"/>
          </p:nvPr>
        </p:nvSpPr>
        <p:spPr>
          <a:xfrm>
            <a:off x="4673520" y="1604520"/>
            <a:ext cx="4015440" cy="2158560"/>
          </a:xfrm>
          <a:prstGeom prst="rect">
            <a:avLst/>
          </a:prstGeom>
        </p:spPr>
        <p:txBody>
          <a:bodyPr bIns="0" lIns="0" rIns="0" tIns="0" wrap="none"/>
          <a:p>
            <a:endParaRPr/>
          </a:p>
        </p:txBody>
      </p:sp>
      <p:sp>
        <p:nvSpPr>
          <p:cNvPr id="32" name="PlaceHolder 4"/>
          <p:cNvSpPr>
            <a:spLocks noGrp="1"/>
          </p:cNvSpPr>
          <p:nvPr>
            <p:ph type="body"/>
          </p:nvPr>
        </p:nvSpPr>
        <p:spPr>
          <a:xfrm>
            <a:off x="4673520" y="3968280"/>
            <a:ext cx="4015440" cy="2158560"/>
          </a:xfrm>
          <a:prstGeom prst="rect">
            <a:avLst/>
          </a:prstGeom>
        </p:spPr>
        <p:txBody>
          <a:bodyPr bIns="0" lIns="0" rIns="0" tIns="0" wrap="none"/>
          <a:p>
            <a:endParaRPr/>
          </a:p>
        </p:txBody>
      </p:sp>
      <p:sp>
        <p:nvSpPr>
          <p:cNvPr id="33" name="PlaceHolder 5"/>
          <p:cNvSpPr>
            <a:spLocks noGrp="1"/>
          </p:cNvSpPr>
          <p:nvPr>
            <p:ph type="body"/>
          </p:nvPr>
        </p:nvSpPr>
        <p:spPr>
          <a:xfrm>
            <a:off x="457200" y="3968280"/>
            <a:ext cx="4015440" cy="215856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35"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36" name="PlaceHolder 3"/>
          <p:cNvSpPr>
            <a:spLocks noGrp="1"/>
          </p:cNvSpPr>
          <p:nvPr>
            <p:ph type="body"/>
          </p:nvPr>
        </p:nvSpPr>
        <p:spPr>
          <a:xfrm>
            <a:off x="4673520" y="1604520"/>
            <a:ext cx="4015440" cy="215856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6" name="PlaceHolder 2"/>
          <p:cNvSpPr>
            <a:spLocks noGrp="1"/>
          </p:cNvSpPr>
          <p:nvPr>
            <p:ph type="subTitle"/>
          </p:nvPr>
        </p:nvSpPr>
        <p:spPr>
          <a:xfrm>
            <a:off x="457200" y="1604520"/>
            <a:ext cx="8229240" cy="452628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8" name="PlaceHolder 2"/>
          <p:cNvSpPr>
            <a:spLocks noGrp="1"/>
          </p:cNvSpPr>
          <p:nvPr>
            <p:ph type="body"/>
          </p:nvPr>
        </p:nvSpPr>
        <p:spPr>
          <a:xfrm>
            <a:off x="457200" y="1604520"/>
            <a:ext cx="8229240" cy="452592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10" name="PlaceHolder 2"/>
          <p:cNvSpPr>
            <a:spLocks noGrp="1"/>
          </p:cNvSpPr>
          <p:nvPr>
            <p:ph type="body"/>
          </p:nvPr>
        </p:nvSpPr>
        <p:spPr>
          <a:xfrm>
            <a:off x="457200" y="1604520"/>
            <a:ext cx="4015440" cy="4525920"/>
          </a:xfrm>
          <a:prstGeom prst="rect">
            <a:avLst/>
          </a:prstGeom>
        </p:spPr>
        <p:txBody>
          <a:bodyPr bIns="0" lIns="0" rIns="0" tIns="0" wrap="none"/>
          <a:p>
            <a:endParaRPr/>
          </a:p>
        </p:txBody>
      </p:sp>
      <p:sp>
        <p:nvSpPr>
          <p:cNvPr id="11" name="PlaceHolder 3"/>
          <p:cNvSpPr>
            <a:spLocks noGrp="1"/>
          </p:cNvSpPr>
          <p:nvPr>
            <p:ph type="body"/>
          </p:nvPr>
        </p:nvSpPr>
        <p:spPr>
          <a:xfrm>
            <a:off x="4673520" y="1604520"/>
            <a:ext cx="4015440" cy="452592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85800" y="2130480"/>
            <a:ext cx="7772040" cy="399996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15"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16" name="PlaceHolder 3"/>
          <p:cNvSpPr>
            <a:spLocks noGrp="1"/>
          </p:cNvSpPr>
          <p:nvPr>
            <p:ph type="body"/>
          </p:nvPr>
        </p:nvSpPr>
        <p:spPr>
          <a:xfrm>
            <a:off x="457200" y="3968280"/>
            <a:ext cx="4015440" cy="2158560"/>
          </a:xfrm>
          <a:prstGeom prst="rect">
            <a:avLst/>
          </a:prstGeom>
        </p:spPr>
        <p:txBody>
          <a:bodyPr bIns="0" lIns="0" rIns="0" tIns="0" wrap="none"/>
          <a:p>
            <a:endParaRPr/>
          </a:p>
        </p:txBody>
      </p:sp>
      <p:sp>
        <p:nvSpPr>
          <p:cNvPr id="17" name="PlaceHolder 4"/>
          <p:cNvSpPr>
            <a:spLocks noGrp="1"/>
          </p:cNvSpPr>
          <p:nvPr>
            <p:ph type="body"/>
          </p:nvPr>
        </p:nvSpPr>
        <p:spPr>
          <a:xfrm>
            <a:off x="4673520" y="1604520"/>
            <a:ext cx="4015440" cy="452592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19" name="PlaceHolder 2"/>
          <p:cNvSpPr>
            <a:spLocks noGrp="1"/>
          </p:cNvSpPr>
          <p:nvPr>
            <p:ph type="body"/>
          </p:nvPr>
        </p:nvSpPr>
        <p:spPr>
          <a:xfrm>
            <a:off x="457200" y="1604520"/>
            <a:ext cx="4015440" cy="4525920"/>
          </a:xfrm>
          <a:prstGeom prst="rect">
            <a:avLst/>
          </a:prstGeom>
        </p:spPr>
        <p:txBody>
          <a:bodyPr bIns="0" lIns="0" rIns="0" tIns="0" wrap="none"/>
          <a:p>
            <a:endParaRPr/>
          </a:p>
        </p:txBody>
      </p:sp>
      <p:sp>
        <p:nvSpPr>
          <p:cNvPr id="20" name="PlaceHolder 3"/>
          <p:cNvSpPr>
            <a:spLocks noGrp="1"/>
          </p:cNvSpPr>
          <p:nvPr>
            <p:ph type="body"/>
          </p:nvPr>
        </p:nvSpPr>
        <p:spPr>
          <a:xfrm>
            <a:off x="4673520" y="1604520"/>
            <a:ext cx="4015440" cy="2158560"/>
          </a:xfrm>
          <a:prstGeom prst="rect">
            <a:avLst/>
          </a:prstGeom>
        </p:spPr>
        <p:txBody>
          <a:bodyPr bIns="0" lIns="0" rIns="0" tIns="0" wrap="none"/>
          <a:p>
            <a:endParaRPr/>
          </a:p>
        </p:txBody>
      </p:sp>
      <p:sp>
        <p:nvSpPr>
          <p:cNvPr id="21" name="PlaceHolder 4"/>
          <p:cNvSpPr>
            <a:spLocks noGrp="1"/>
          </p:cNvSpPr>
          <p:nvPr>
            <p:ph type="body"/>
          </p:nvPr>
        </p:nvSpPr>
        <p:spPr>
          <a:xfrm>
            <a:off x="4673520" y="3968280"/>
            <a:ext cx="4015440" cy="215856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23"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24" name="PlaceHolder 3"/>
          <p:cNvSpPr>
            <a:spLocks noGrp="1"/>
          </p:cNvSpPr>
          <p:nvPr>
            <p:ph type="body"/>
          </p:nvPr>
        </p:nvSpPr>
        <p:spPr>
          <a:xfrm>
            <a:off x="4673520" y="1604520"/>
            <a:ext cx="4015440" cy="2158560"/>
          </a:xfrm>
          <a:prstGeom prst="rect">
            <a:avLst/>
          </a:prstGeom>
        </p:spPr>
        <p:txBody>
          <a:bodyPr bIns="0" lIns="0" rIns="0" tIns="0" wrap="none"/>
          <a:p>
            <a:endParaRPr/>
          </a:p>
        </p:txBody>
      </p:sp>
      <p:sp>
        <p:nvSpPr>
          <p:cNvPr id="25" name="PlaceHolder 4"/>
          <p:cNvSpPr>
            <a:spLocks noGrp="1"/>
          </p:cNvSpPr>
          <p:nvPr>
            <p:ph type="body"/>
          </p:nvPr>
        </p:nvSpPr>
        <p:spPr>
          <a:xfrm>
            <a:off x="457200" y="3968280"/>
            <a:ext cx="8228520" cy="215856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r>
              <a:rPr lang="en-US" sz="4400">
                <a:solidFill>
                  <a:srgbClr val="000000"/>
                </a:solidFill>
                <a:latin typeface="Calibri"/>
              </a:rPr>
              <a:t>Click to edit the title text formatHaga clic para modificar el estilo de título del patrón</a:t>
            </a:r>
            <a:endParaRPr/>
          </a:p>
        </p:txBody>
      </p:sp>
      <p:sp>
        <p:nvSpPr>
          <p:cNvPr id="1" name="PlaceHolder 2"/>
          <p:cNvSpPr>
            <a:spLocks noGrp="1"/>
          </p:cNvSpPr>
          <p:nvPr>
            <p:ph type="dt"/>
          </p:nvPr>
        </p:nvSpPr>
        <p:spPr>
          <a:xfrm>
            <a:off x="0" y="0"/>
            <a:ext cx="360" cy="360"/>
          </a:xfrm>
          <a:prstGeom prst="rect">
            <a:avLst/>
          </a:prstGeom>
        </p:spPr>
        <p:txBody>
          <a:bodyPr bIns="45000" lIns="90000" rIns="90000" tIns="45000"/>
          <a:p>
            <a:r>
              <a:rPr lang="es-ES">
                <a:solidFill>
                  <a:srgbClr val="000000"/>
                </a:solidFill>
                <a:latin typeface="Calibri"/>
              </a:rPr>
              <a:t>20/09/13</a:t>
            </a:r>
            <a:endParaRPr/>
          </a:p>
        </p:txBody>
      </p:sp>
      <p:sp>
        <p:nvSpPr>
          <p:cNvPr id="2" name="PlaceHolder 3"/>
          <p:cNvSpPr>
            <a:spLocks noGrp="1"/>
          </p:cNvSpPr>
          <p:nvPr>
            <p:ph type="ftr"/>
          </p:nvPr>
        </p:nvSpPr>
        <p:spPr>
          <a:xfrm>
            <a:off x="0" y="0"/>
            <a:ext cx="360" cy="360"/>
          </a:xfrm>
          <a:prstGeom prst="rect">
            <a:avLst/>
          </a:prstGeom>
        </p:spPr>
        <p:txBody>
          <a:bodyPr bIns="45000" lIns="90000" rIns="90000" tIns="45000"/>
          <a:p>
            <a:endParaRPr/>
          </a:p>
        </p:txBody>
      </p:sp>
      <p:sp>
        <p:nvSpPr>
          <p:cNvPr id="3" name="PlaceHolder 4"/>
          <p:cNvSpPr>
            <a:spLocks noGrp="1"/>
          </p:cNvSpPr>
          <p:nvPr>
            <p:ph type="sldNum"/>
          </p:nvPr>
        </p:nvSpPr>
        <p:spPr>
          <a:xfrm>
            <a:off x="0" y="0"/>
            <a:ext cx="360" cy="360"/>
          </a:xfrm>
          <a:prstGeom prst="rect">
            <a:avLst/>
          </a:prstGeom>
        </p:spPr>
        <p:txBody>
          <a:bodyPr bIns="45000" lIns="90000" rIns="90000" tIns="45000"/>
          <a:p>
            <a:fld id="{117111F1-61D1-4141-91D1-3161B1518131}" type="slidenum">
              <a:rPr lang="es-ES">
                <a:solidFill>
                  <a:srgbClr val="000000"/>
                </a:solidFill>
                <a:latin typeface="Calibri"/>
              </a:rPr>
              <a:t>&lt;number&gt;</a:t>
            </a:fld>
            <a:endParaRPr/>
          </a:p>
        </p:txBody>
      </p:sp>
      <p:sp>
        <p:nvSpPr>
          <p:cNvPr id="4" name="PlaceHolder 5"/>
          <p:cNvSpPr>
            <a:spLocks noGrp="1"/>
          </p:cNvSpPr>
          <p:nvPr>
            <p:ph type="body"/>
          </p:nvPr>
        </p:nvSpPr>
        <p:spPr>
          <a:xfrm>
            <a:off x="457200" y="1604520"/>
            <a:ext cx="8229240" cy="4525920"/>
          </a:xfrm>
          <a:prstGeom prst="rect">
            <a:avLst/>
          </a:prstGeom>
        </p:spPr>
        <p:txBody>
          <a:bodyPr bIns="0" lIns="0" rIns="0" tIns="0" wrap="none"/>
          <a:p>
            <a:pPr>
              <a:buSzPct val="45000"/>
              <a:buFont typeface="StarSymbol"/>
              <a:buChar char=""/>
            </a:pPr>
            <a:r>
              <a:rPr lang="en-US"/>
              <a:t>Click to edit the outline text format</a:t>
            </a:r>
            <a:endParaRPr/>
          </a:p>
          <a:p>
            <a:pPr lvl="1">
              <a:buSzPct val="45000"/>
              <a:buFont typeface="StarSymbol"/>
              <a:buChar char=""/>
            </a:pPr>
            <a:r>
              <a:rPr lang="en-US"/>
              <a:t>Second Outline Level</a:t>
            </a:r>
            <a:endParaRPr/>
          </a:p>
          <a:p>
            <a:pPr lvl="2">
              <a:buSzPct val="75000"/>
              <a:buFont typeface="StarSymbol"/>
              <a:buChar char=""/>
            </a:pPr>
            <a:r>
              <a:rPr lang="en-US"/>
              <a:t>Third Outline Level</a:t>
            </a:r>
            <a:endParaRPr/>
          </a:p>
          <a:p>
            <a:pPr lvl="3">
              <a:buSzPct val="45000"/>
              <a:buFont typeface="StarSymbol"/>
              <a:buChar char=""/>
            </a:pPr>
            <a:r>
              <a:rPr lang="en-US"/>
              <a:t>Fourth Outline Level</a:t>
            </a:r>
            <a:endParaRPr/>
          </a:p>
          <a:p>
            <a:pPr lvl="4">
              <a:buSzPct val="7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a:p>
            <a:pPr lvl="7">
              <a:buSzPct val="45000"/>
              <a:buFont typeface="StarSymbol"/>
              <a:buChar char=""/>
            </a:pPr>
            <a:r>
              <a:rPr lang="en-US"/>
              <a:t>Eighth Outline Level</a:t>
            </a:r>
            <a:endParaRPr/>
          </a:p>
          <a:p>
            <a:pPr lvl="8">
              <a:buSzPct val="45000"/>
              <a:buFont typeface="StarSymbol"/>
              <a:buChar char=""/>
            </a:pPr>
            <a:r>
              <a:rPr lang="en-US"/>
              <a:t>Ninth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2.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2.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2.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2.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hyperlink" Target="http://es.wikipedia.org/wiki/Velocidad_de_la_luz" TargetMode="External"/><Relationship Id="rId2" Type="http://schemas.openxmlformats.org/officeDocument/2006/relationships/hyperlink" Target="http://es.wikipedia.org/wiki/Pavel_Alekseyevich_Cherenkov" TargetMode="External"/><Relationship Id="rId3" Type="http://schemas.openxmlformats.org/officeDocument/2006/relationships/hyperlink" Target="http://es.wikipedia.org/wiki/Pavel_Alekseyevich_Cherenkov" TargetMode="External"/><Relationship Id="rId4" Type="http://schemas.openxmlformats.org/officeDocument/2006/relationships/hyperlink" Target="http://es.wikipedia.org/wiki/Pavel_Alekseyevich_Cherenkov" TargetMode="External"/><Relationship Id="rId5" Type="http://schemas.openxmlformats.org/officeDocument/2006/relationships/hyperlink" Target="http://es.wikipedia.org/wiki/Pavel_Alekseyevich_Cherenkov" TargetMode="External"/><Relationship Id="rId6" Type="http://schemas.openxmlformats.org/officeDocument/2006/relationships/hyperlink" Target="http://es.wikipedia.org/wiki/Anexo:Premio_Nobel_de_F%C3%ADsica" TargetMode="External"/><Relationship Id="rId7" Type="http://schemas.openxmlformats.org/officeDocument/2006/relationships/hyperlink" Target="http://es.wikipedia.org/wiki/1958" TargetMode="External"/><Relationship Id="rId8" Type="http://schemas.openxmlformats.org/officeDocument/2006/relationships/hyperlink" Target="http://es.wikipedia.org/wiki/Onda_de_choque" TargetMode="External"/><Relationship Id="rId9" Type="http://schemas.openxmlformats.org/officeDocument/2006/relationships/hyperlink" Target="http://es.wikipedia.org/wiki/Velocidad_del_sonido" TargetMode="External"/><Relationship Id="rId10" Type="http://schemas.openxmlformats.org/officeDocument/2006/relationships/slideLayout" Target="../slideLayouts/slideLayout2.xml"/><Relationship Id="rId11"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2.xml"/><Relationship Id="rId4"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2.xml"/><Relationship Id="rId4"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slideLayout" Target="../slideLayouts/slideLayout2.xml"/><Relationship Id="rId5"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2.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jpeg"/><Relationship Id="rId3" Type="http://schemas.openxmlformats.org/officeDocument/2006/relationships/image" Target="../media/image34.jpeg"/><Relationship Id="rId4" Type="http://schemas.openxmlformats.org/officeDocument/2006/relationships/slideLayout" Target="../slideLayouts/slideLayout2.xml"/><Relationship Id="rId5"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35.jpeg"/><Relationship Id="rId2" Type="http://schemas.openxmlformats.org/officeDocument/2006/relationships/slideLayout" Target="../slideLayouts/slideLayout2.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36.jpeg"/><Relationship Id="rId2" Type="http://schemas.openxmlformats.org/officeDocument/2006/relationships/image" Target="../media/image37.jpeg"/><Relationship Id="rId3" Type="http://schemas.openxmlformats.org/officeDocument/2006/relationships/slideLayout" Target="../slideLayouts/slideLayout2.xml"/><Relationship Id="rId4"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2.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2.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2.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2.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jpeg"/><Relationship Id="rId3" Type="http://schemas.openxmlformats.org/officeDocument/2006/relationships/slideLayout" Target="../slideLayouts/slideLayout2.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 name="TextShape 1"/>
          <p:cNvSpPr txBox="1"/>
          <p:nvPr/>
        </p:nvSpPr>
        <p:spPr>
          <a:xfrm>
            <a:off x="685800" y="260640"/>
            <a:ext cx="7772040" cy="1469520"/>
          </a:xfrm>
          <a:prstGeom prst="rect">
            <a:avLst/>
          </a:prstGeom>
        </p:spPr>
        <p:txBody>
          <a:bodyPr anchor="ctr"/>
          <a:p>
            <a:pPr algn="ctr"/>
            <a:r>
              <a:rPr lang="en-US" sz="4400">
                <a:solidFill>
                  <a:srgbClr val="000000"/>
                </a:solidFill>
                <a:latin typeface="Calibri"/>
              </a:rPr>
              <a:t>Radiación suave emitida por electrones</a:t>
            </a:r>
            <a:endParaRPr/>
          </a:p>
        </p:txBody>
      </p:sp>
      <p:sp>
        <p:nvSpPr>
          <p:cNvPr id="43" name="TextShape 2"/>
          <p:cNvSpPr txBox="1"/>
          <p:nvPr/>
        </p:nvSpPr>
        <p:spPr>
          <a:xfrm>
            <a:off x="251640" y="1845000"/>
            <a:ext cx="8352720" cy="4536000"/>
          </a:xfrm>
          <a:prstGeom prst="rect">
            <a:avLst/>
          </a:prstGeom>
        </p:spPr>
        <p:txBody>
          <a:bodyPr/>
          <a:p>
            <a:r>
              <a:rPr lang="es-ES" sz="3200">
                <a:solidFill>
                  <a:srgbClr val="000000"/>
                </a:solidFill>
                <a:latin typeface="Calibri"/>
              </a:rPr>
              <a:t>Radiación de Cherenkov.  </a:t>
            </a:r>
            <a:endParaRPr/>
          </a:p>
          <a:p>
            <a:r>
              <a:rPr lang="es-ES" sz="3200">
                <a:solidFill>
                  <a:srgbClr val="000000"/>
                </a:solidFill>
                <a:latin typeface="Calibri"/>
              </a:rPr>
              <a:t>Radiación de transición en la región de rayos x (XTR) </a:t>
            </a:r>
            <a:endParaRPr/>
          </a:p>
          <a:p>
            <a:r>
              <a:rPr lang="es-ES" sz="3200">
                <a:solidFill>
                  <a:srgbClr val="000000"/>
                </a:solidFill>
                <a:latin typeface="Calibri"/>
              </a:rPr>
              <a:t>radiación paramétrico rayos X </a:t>
            </a:r>
            <a:endParaRPr/>
          </a:p>
          <a:p>
            <a:r>
              <a:rPr lang="es-ES" sz="3200">
                <a:solidFill>
                  <a:srgbClr val="000000"/>
                </a:solidFill>
                <a:latin typeface="Calibri"/>
              </a:rPr>
              <a:t>radiación sincrotrón </a:t>
            </a:r>
            <a:endParaRPr/>
          </a:p>
          <a:p>
            <a:r>
              <a:rPr lang="es-ES" sz="3200">
                <a:solidFill>
                  <a:srgbClr val="000000"/>
                </a:solidFill>
                <a:latin typeface="Calibri"/>
              </a:rPr>
              <a:t>ondulador radiación </a:t>
            </a:r>
            <a:endParaRPr/>
          </a:p>
          <a:p>
            <a:r>
              <a:rPr lang="es-ES" sz="3200">
                <a:solidFill>
                  <a:srgbClr val="000000"/>
                </a:solidFill>
                <a:latin typeface="Calibri"/>
              </a:rPr>
              <a:t>Smith-Purcell radiación </a:t>
            </a:r>
            <a:endParaRPr/>
          </a:p>
          <a:p>
            <a:r>
              <a:rPr lang="es-ES" sz="3200">
                <a:solidFill>
                  <a:srgbClr val="000000"/>
                </a:solidFill>
                <a:latin typeface="Calibri"/>
              </a:rPr>
              <a:t>radiación de canalización</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 name="TextShape 1"/>
          <p:cNvSpPr txBox="1"/>
          <p:nvPr/>
        </p:nvSpPr>
        <p:spPr>
          <a:xfrm>
            <a:off x="685800" y="260640"/>
            <a:ext cx="7772040" cy="1007640"/>
          </a:xfrm>
          <a:prstGeom prst="rect">
            <a:avLst/>
          </a:prstGeom>
        </p:spPr>
        <p:txBody>
          <a:bodyPr anchor="ctr"/>
          <a:p>
            <a:r>
              <a:rPr lang="en-US" sz="3200">
                <a:solidFill>
                  <a:srgbClr val="000000"/>
                </a:solidFill>
                <a:latin typeface="Calibri"/>
              </a:rPr>
              <a:t>Radiación de transición en la radiación de rayos x región (XTR) </a:t>
            </a:r>
            <a:endParaRPr/>
          </a:p>
        </p:txBody>
      </p:sp>
      <p:sp>
        <p:nvSpPr>
          <p:cNvPr id="71" name="TextShape 2"/>
          <p:cNvSpPr txBox="1"/>
          <p:nvPr/>
        </p:nvSpPr>
        <p:spPr>
          <a:xfrm>
            <a:off x="251640" y="1268640"/>
            <a:ext cx="4968360" cy="5328360"/>
          </a:xfrm>
          <a:prstGeom prst="rect">
            <a:avLst/>
          </a:prstGeom>
        </p:spPr>
        <p:txBody>
          <a:bodyPr/>
          <a:p>
            <a:pPr algn="just"/>
            <a:r>
              <a:rPr lang="es-ES" sz="2400">
                <a:solidFill>
                  <a:srgbClr val="000000"/>
                </a:solidFill>
                <a:latin typeface="Calibri"/>
              </a:rPr>
              <a:t>Como se muestra en eq., la mayor parte de la radiación es emitida en un ángulo pecado </a:t>
            </a:r>
            <a:r>
              <a:rPr lang="es-ES" sz="2400">
                <a:solidFill>
                  <a:srgbClr val="000000"/>
                </a:solidFill>
                <a:latin typeface="Symbol"/>
              </a:rPr>
              <a:t></a:t>
            </a:r>
            <a:r>
              <a:rPr lang="es-ES" sz="2400">
                <a:solidFill>
                  <a:srgbClr val="000000"/>
                </a:solidFill>
                <a:latin typeface="Calibri"/>
              </a:rPr>
              <a:t> = 1/</a:t>
            </a:r>
            <a:r>
              <a:rPr lang="es-ES" sz="2400">
                <a:solidFill>
                  <a:srgbClr val="000000"/>
                </a:solidFill>
                <a:latin typeface="Symbol"/>
              </a:rPr>
              <a:t></a:t>
            </a:r>
            <a:r>
              <a:rPr lang="es-ES" sz="2400">
                <a:solidFill>
                  <a:srgbClr val="000000"/>
                </a:solidFill>
                <a:latin typeface="Calibri"/>
              </a:rPr>
              <a:t> para partículas relativistas, por lo que obtenemos R = </a:t>
            </a:r>
            <a:r>
              <a:rPr lang="es-ES" sz="2400">
                <a:solidFill>
                  <a:srgbClr val="000000"/>
                </a:solidFill>
                <a:latin typeface="Symbol"/>
              </a:rPr>
              <a:t></a:t>
            </a:r>
            <a:r>
              <a:rPr lang="es-ES" sz="2400">
                <a:solidFill>
                  <a:srgbClr val="000000"/>
                </a:solidFill>
                <a:latin typeface="Calibri"/>
              </a:rPr>
              <a:t>2c/</a:t>
            </a:r>
            <a:r>
              <a:rPr lang="es-ES" sz="2400">
                <a:solidFill>
                  <a:srgbClr val="000000"/>
                </a:solidFill>
                <a:latin typeface="Symbol"/>
              </a:rPr>
              <a:t></a:t>
            </a:r>
            <a:r>
              <a:rPr lang="es-ES" sz="2400">
                <a:solidFill>
                  <a:srgbClr val="000000"/>
                </a:solidFill>
                <a:latin typeface="Calibri"/>
              </a:rPr>
              <a:t>, que se denomina la "zona de formación" en el vacío. En el vacío, la zona de formación se convierte en macroscópica en tamaño; p. ej., de la partícula con </a:t>
            </a:r>
            <a:r>
              <a:rPr lang="es-ES" sz="2400">
                <a:solidFill>
                  <a:srgbClr val="000000"/>
                </a:solidFill>
                <a:latin typeface="Symbol"/>
              </a:rPr>
              <a:t></a:t>
            </a:r>
            <a:r>
              <a:rPr lang="es-ES" sz="2400">
                <a:solidFill>
                  <a:srgbClr val="000000"/>
                </a:solidFill>
                <a:latin typeface="Calibri"/>
              </a:rPr>
              <a:t> = 5000 y </a:t>
            </a:r>
            <a:r>
              <a:rPr lang="es-ES" sz="2400">
                <a:solidFill>
                  <a:srgbClr val="000000"/>
                </a:solidFill>
                <a:latin typeface="Symbol"/>
              </a:rPr>
              <a:t></a:t>
            </a:r>
            <a:r>
              <a:rPr lang="es-ES" sz="2400">
                <a:solidFill>
                  <a:srgbClr val="000000"/>
                </a:solidFill>
                <a:latin typeface="Calibri"/>
              </a:rPr>
              <a:t> = 10 keV, R = 1 mm. La zona de formación de aire es aproximadamente 100 veces mayor que la de polietileno. En la práctica el espesor de la lámina suele ser 10-20 </a:t>
            </a:r>
            <a:r>
              <a:rPr lang="es-ES" sz="2400">
                <a:solidFill>
                  <a:srgbClr val="000000"/>
                </a:solidFill>
                <a:latin typeface="Symbol"/>
              </a:rPr>
              <a:t></a:t>
            </a:r>
            <a:r>
              <a:rPr lang="es-ES" sz="2400">
                <a:solidFill>
                  <a:srgbClr val="000000"/>
                </a:solidFill>
                <a:latin typeface="Calibri"/>
              </a:rPr>
              <a:t>m; Esto significa que la parte dura del espectro TR es suprimida debido a la dependencia energética de la zona de formación de TR en el material del radiador.</a:t>
            </a:r>
            <a:endParaRPr/>
          </a:p>
        </p:txBody>
      </p:sp>
      <p:pic>
        <p:nvPicPr>
          <p:cNvPr descr="" id="72" name="Picture 2"/>
          <p:cNvPicPr/>
          <p:nvPr/>
        </p:nvPicPr>
        <p:blipFill>
          <a:blip r:embed="rId1"/>
          <a:stretch>
            <a:fillRect/>
          </a:stretch>
        </p:blipFill>
        <p:spPr>
          <a:xfrm>
            <a:off x="5179680" y="1628640"/>
            <a:ext cx="3824280" cy="4536000"/>
          </a:xfrm>
          <a:prstGeom prst="rect">
            <a:avLst/>
          </a:prstGeom>
        </p:spPr>
      </p:pic>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 name="TextShape 1"/>
          <p:cNvSpPr txBox="1"/>
          <p:nvPr/>
        </p:nvSpPr>
        <p:spPr>
          <a:xfrm>
            <a:off x="685800" y="260640"/>
            <a:ext cx="7772040" cy="935640"/>
          </a:xfrm>
          <a:prstGeom prst="rect">
            <a:avLst/>
          </a:prstGeom>
        </p:spPr>
        <p:txBody>
          <a:bodyPr anchor="ctr"/>
          <a:p>
            <a:r>
              <a:rPr lang="en-US" sz="3200">
                <a:solidFill>
                  <a:srgbClr val="000000"/>
                </a:solidFill>
                <a:latin typeface="Calibri"/>
              </a:rPr>
              <a:t>Radiación de transición en la radiación de rayos x región (XTR) </a:t>
            </a:r>
            <a:endParaRPr/>
          </a:p>
        </p:txBody>
      </p:sp>
      <p:sp>
        <p:nvSpPr>
          <p:cNvPr id="74" name="TextShape 2"/>
          <p:cNvSpPr txBox="1"/>
          <p:nvPr/>
        </p:nvSpPr>
        <p:spPr>
          <a:xfrm>
            <a:off x="251640" y="1845000"/>
            <a:ext cx="8568720" cy="4536000"/>
          </a:xfrm>
          <a:prstGeom prst="rect">
            <a:avLst/>
          </a:prstGeom>
        </p:spPr>
        <p:txBody>
          <a:bodyPr/>
          <a:p>
            <a:pPr algn="ctr"/>
            <a:endParaRPr/>
          </a:p>
        </p:txBody>
      </p:sp>
      <p:pic>
        <p:nvPicPr>
          <p:cNvPr descr="" id="75" name="Picture 2"/>
          <p:cNvPicPr/>
          <p:nvPr/>
        </p:nvPicPr>
        <p:blipFill>
          <a:blip r:embed="rId1"/>
          <a:stretch>
            <a:fillRect/>
          </a:stretch>
        </p:blipFill>
        <p:spPr>
          <a:xfrm>
            <a:off x="107640" y="1824120"/>
            <a:ext cx="5313240" cy="4591440"/>
          </a:xfrm>
          <a:prstGeom prst="rect">
            <a:avLst/>
          </a:prstGeom>
        </p:spPr>
      </p:pic>
      <p:pic>
        <p:nvPicPr>
          <p:cNvPr descr="" id="76" name="Picture 3"/>
          <p:cNvPicPr/>
          <p:nvPr/>
        </p:nvPicPr>
        <p:blipFill>
          <a:blip r:embed="rId2"/>
          <a:stretch>
            <a:fillRect/>
          </a:stretch>
        </p:blipFill>
        <p:spPr>
          <a:xfrm>
            <a:off x="5370840" y="2040480"/>
            <a:ext cx="3440160" cy="4340160"/>
          </a:xfrm>
          <a:prstGeom prst="rect">
            <a:avLst/>
          </a:prstGeom>
        </p:spPr>
      </p:pic>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TextShape 1"/>
          <p:cNvSpPr txBox="1"/>
          <p:nvPr/>
        </p:nvSpPr>
        <p:spPr>
          <a:xfrm>
            <a:off x="685800" y="260640"/>
            <a:ext cx="7772040" cy="935640"/>
          </a:xfrm>
          <a:prstGeom prst="rect">
            <a:avLst/>
          </a:prstGeom>
        </p:spPr>
        <p:txBody>
          <a:bodyPr anchor="ctr"/>
          <a:p>
            <a:r>
              <a:rPr lang="en-US" sz="3200">
                <a:solidFill>
                  <a:srgbClr val="000000"/>
                </a:solidFill>
                <a:latin typeface="Calibri"/>
              </a:rPr>
              <a:t>Radiación de transición en la radiación de rayos x región (XTR) </a:t>
            </a:r>
            <a:endParaRPr/>
          </a:p>
        </p:txBody>
      </p:sp>
      <p:sp>
        <p:nvSpPr>
          <p:cNvPr id="78" name="TextShape 2"/>
          <p:cNvSpPr txBox="1"/>
          <p:nvPr/>
        </p:nvSpPr>
        <p:spPr>
          <a:xfrm>
            <a:off x="251640" y="1268640"/>
            <a:ext cx="8568720" cy="1295640"/>
          </a:xfrm>
          <a:prstGeom prst="rect">
            <a:avLst/>
          </a:prstGeom>
        </p:spPr>
        <p:txBody>
          <a:bodyPr/>
          <a:p>
            <a:pPr algn="just"/>
            <a:r>
              <a:rPr lang="es-ES" sz="2400">
                <a:solidFill>
                  <a:srgbClr val="000000"/>
                </a:solidFill>
                <a:latin typeface="Calibri"/>
              </a:rPr>
              <a:t>Finalmente, consideramos el número de fotones de </a:t>
            </a:r>
            <a:r>
              <a:rPr lang="es-ES" sz="2400">
                <a:solidFill>
                  <a:srgbClr val="000000"/>
                </a:solidFill>
                <a:latin typeface="Calibri"/>
              </a:rPr>
              <a:t>la radiación de</a:t>
            </a:r>
            <a:r>
              <a:rPr lang="es-ES" sz="2400">
                <a:solidFill>
                  <a:srgbClr val="000000"/>
                </a:solidFill>
                <a:latin typeface="Calibri"/>
              </a:rPr>
              <a:t> transición</a:t>
            </a:r>
            <a:r>
              <a:rPr lang="es-ES" sz="2400">
                <a:solidFill>
                  <a:srgbClr val="000000"/>
                </a:solidFill>
                <a:latin typeface="Calibri"/>
              </a:rPr>
              <a:t>. El número de fotones con frecuencias mayores que un límite inferior (omega minúscula) está dado por la expresión</a:t>
            </a:r>
            <a:endParaRPr/>
          </a:p>
        </p:txBody>
      </p:sp>
      <p:pic>
        <p:nvPicPr>
          <p:cNvPr descr="" id="79" name="Picture 2"/>
          <p:cNvPicPr/>
          <p:nvPr/>
        </p:nvPicPr>
        <p:blipFill>
          <a:blip r:embed="rId1"/>
          <a:stretch>
            <a:fillRect/>
          </a:stretch>
        </p:blipFill>
        <p:spPr>
          <a:xfrm>
            <a:off x="1470240" y="2421000"/>
            <a:ext cx="5981760" cy="938880"/>
          </a:xfrm>
          <a:prstGeom prst="rect">
            <a:avLst/>
          </a:prstGeom>
        </p:spPr>
      </p:pic>
      <p:sp>
        <p:nvSpPr>
          <p:cNvPr id="80" name="CustomShape 3"/>
          <p:cNvSpPr/>
          <p:nvPr/>
        </p:nvSpPr>
        <p:spPr>
          <a:xfrm>
            <a:off x="251640" y="3501000"/>
            <a:ext cx="8640720" cy="1655640"/>
          </a:xfrm>
          <a:prstGeom prst="rect">
            <a:avLst/>
          </a:prstGeom>
        </p:spPr>
        <p:txBody>
          <a:bodyPr bIns="45000" lIns="90000" rIns="90000" tIns="45000"/>
          <a:p>
            <a:r>
              <a:rPr lang="es-ES" sz="2400">
                <a:solidFill>
                  <a:srgbClr val="000000"/>
                </a:solidFill>
                <a:latin typeface="Calibri"/>
              </a:rPr>
              <a:t>Por ejemplo, para </a:t>
            </a:r>
            <a:r>
              <a:rPr lang="es-ES" sz="2400">
                <a:solidFill>
                  <a:srgbClr val="000000"/>
                </a:solidFill>
                <a:latin typeface="DejaVu Sans"/>
                <a:ea typeface="DejaVu Sans"/>
              </a:rPr>
              <a:t>ω</a:t>
            </a:r>
            <a:r>
              <a:rPr lang="es-ES" sz="2400">
                <a:solidFill>
                  <a:srgbClr val="000000"/>
                </a:solidFill>
                <a:latin typeface="Calibri"/>
                <a:ea typeface="DejaVu Sans"/>
              </a:rPr>
              <a:t>c</a:t>
            </a:r>
            <a:r>
              <a:rPr lang="es-ES" sz="2400">
                <a:solidFill>
                  <a:srgbClr val="000000"/>
                </a:solidFill>
                <a:latin typeface="Calibri"/>
              </a:rPr>
              <a:t> = 100 keV, </a:t>
            </a:r>
            <a:r>
              <a:rPr lang="es-ES" sz="2400">
                <a:solidFill>
                  <a:srgbClr val="000000"/>
                </a:solidFill>
                <a:latin typeface="DejaVu Sans"/>
                <a:ea typeface="DejaVu Sans"/>
              </a:rPr>
              <a:t>ω</a:t>
            </a:r>
            <a:r>
              <a:rPr lang="es-ES" sz="2400">
                <a:solidFill>
                  <a:srgbClr val="000000"/>
                </a:solidFill>
                <a:latin typeface="Calibri"/>
              </a:rPr>
              <a:t> = 1 keV obtenemos N(&gt; 1 keV) = 0.03 lamina-1. Las estadísticas de los fotones de TR es descrita por una distribución de Poisson</a:t>
            </a:r>
            <a:endParaRPr/>
          </a:p>
        </p:txBody>
      </p:sp>
      <p:pic>
        <p:nvPicPr>
          <p:cNvPr descr="" id="81" name="Picture 3"/>
          <p:cNvPicPr/>
          <p:nvPr/>
        </p:nvPicPr>
        <p:blipFill>
          <a:blip r:embed="rId2"/>
          <a:stretch>
            <a:fillRect/>
          </a:stretch>
        </p:blipFill>
        <p:spPr>
          <a:xfrm>
            <a:off x="1403640" y="4775400"/>
            <a:ext cx="6909840" cy="1677600"/>
          </a:xfrm>
          <a:prstGeom prst="rect">
            <a:avLst/>
          </a:prstGeom>
        </p:spPr>
      </p:pic>
    </p:spTree>
  </p:cSld>
  <p:timing>
    <p:tnLst>
      <p:par>
        <p:cTn dur="indefinite" id="5" nodeType="tmRoot" restart="never">
          <p:childTnLst>
            <p:seq>
              <p:cTn id="6" nodeType="mainSeq">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TextShape 1"/>
          <p:cNvSpPr txBox="1"/>
          <p:nvPr/>
        </p:nvSpPr>
        <p:spPr>
          <a:xfrm>
            <a:off x="685800" y="260640"/>
            <a:ext cx="7772040" cy="935640"/>
          </a:xfrm>
          <a:prstGeom prst="rect">
            <a:avLst/>
          </a:prstGeom>
        </p:spPr>
        <p:txBody>
          <a:bodyPr anchor="ctr"/>
          <a:p>
            <a:r>
              <a:rPr lang="en-US" sz="3200">
                <a:solidFill>
                  <a:srgbClr val="000000"/>
                </a:solidFill>
                <a:latin typeface="Calibri"/>
              </a:rPr>
              <a:t>Radiación de transición en la radiación de rayos x región (XTR) </a:t>
            </a:r>
            <a:endParaRPr/>
          </a:p>
        </p:txBody>
      </p:sp>
      <p:sp>
        <p:nvSpPr>
          <p:cNvPr id="83" name="TextShape 2"/>
          <p:cNvSpPr txBox="1"/>
          <p:nvPr/>
        </p:nvSpPr>
        <p:spPr>
          <a:xfrm>
            <a:off x="5220000" y="1196640"/>
            <a:ext cx="3744000" cy="5184360"/>
          </a:xfrm>
          <a:prstGeom prst="rect">
            <a:avLst/>
          </a:prstGeom>
        </p:spPr>
        <p:txBody>
          <a:bodyPr/>
          <a:p>
            <a:pPr algn="just"/>
            <a:r>
              <a:rPr lang="es-ES">
                <a:solidFill>
                  <a:srgbClr val="000000"/>
                </a:solidFill>
                <a:latin typeface="Calibri"/>
              </a:rPr>
              <a:t>Es difícil aplicar las características angulares de radiación de transición, porque el ángulo de emisión es muy pequeño (</a:t>
            </a:r>
            <a:r>
              <a:rPr lang="es-ES">
                <a:solidFill>
                  <a:srgbClr val="000000"/>
                </a:solidFill>
                <a:latin typeface="DejaVu Sans"/>
                <a:ea typeface="DejaVu Sans"/>
              </a:rPr>
              <a:t>θ</a:t>
            </a:r>
            <a:r>
              <a:rPr lang="es-ES">
                <a:solidFill>
                  <a:srgbClr val="000000"/>
                </a:solidFill>
                <a:latin typeface="Calibri"/>
              </a:rPr>
              <a:t>= 1/y), y la separación espacial entre la pista de partículas y la emisión de TR, por tanto, es en general muy difícil. Para los electrones, sin embargo, la relación entre el ángulo de dispersión múltiples en los materiales radiadores y el ángulo de TR es grande:</a:t>
            </a:r>
            <a:endParaRPr/>
          </a:p>
        </p:txBody>
      </p:sp>
      <p:pic>
        <p:nvPicPr>
          <p:cNvPr descr="" id="84" name="Picture 2"/>
          <p:cNvPicPr/>
          <p:nvPr/>
        </p:nvPicPr>
        <p:blipFill>
          <a:blip r:embed="rId1"/>
          <a:stretch>
            <a:fillRect/>
          </a:stretch>
        </p:blipFill>
        <p:spPr>
          <a:xfrm>
            <a:off x="251640" y="1412640"/>
            <a:ext cx="4804560" cy="3888000"/>
          </a:xfrm>
          <a:prstGeom prst="rect">
            <a:avLst/>
          </a:prstGeom>
        </p:spPr>
      </p:pic>
      <p:pic>
        <p:nvPicPr>
          <p:cNvPr descr="" id="85" name="Picture 3"/>
          <p:cNvPicPr/>
          <p:nvPr/>
        </p:nvPicPr>
        <p:blipFill>
          <a:blip r:embed="rId2"/>
          <a:stretch>
            <a:fillRect/>
          </a:stretch>
        </p:blipFill>
        <p:spPr>
          <a:xfrm>
            <a:off x="395640" y="5270040"/>
            <a:ext cx="4808160" cy="1398960"/>
          </a:xfrm>
          <a:prstGeom prst="rect">
            <a:avLst/>
          </a:prstGeom>
        </p:spPr>
      </p:pic>
    </p:spTree>
  </p:cSld>
  <p:timing>
    <p:tnLst>
      <p:par>
        <p:cTn dur="indefinite" id="7" nodeType="tmRoot" restart="never">
          <p:childTnLst>
            <p:seq>
              <p:cTn id="8" nodeType="mainSeq">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TextShape 1"/>
          <p:cNvSpPr txBox="1"/>
          <p:nvPr/>
        </p:nvSpPr>
        <p:spPr>
          <a:xfrm>
            <a:off x="685800" y="260640"/>
            <a:ext cx="7772040" cy="935640"/>
          </a:xfrm>
          <a:prstGeom prst="rect">
            <a:avLst/>
          </a:prstGeom>
        </p:spPr>
        <p:txBody>
          <a:bodyPr anchor="ctr"/>
          <a:p>
            <a:pPr algn="ctr"/>
            <a:r>
              <a:rPr lang="en-US" sz="4400">
                <a:solidFill>
                  <a:srgbClr val="000000"/>
                </a:solidFill>
                <a:latin typeface="Calibri"/>
              </a:rPr>
              <a:t>Radiación X-ray paramétrico</a:t>
            </a:r>
            <a:endParaRPr/>
          </a:p>
        </p:txBody>
      </p:sp>
      <p:sp>
        <p:nvSpPr>
          <p:cNvPr id="87" name="TextShape 2"/>
          <p:cNvSpPr txBox="1"/>
          <p:nvPr/>
        </p:nvSpPr>
        <p:spPr>
          <a:xfrm>
            <a:off x="251640" y="1484640"/>
            <a:ext cx="3744000" cy="4896360"/>
          </a:xfrm>
          <a:prstGeom prst="rect">
            <a:avLst/>
          </a:prstGeom>
        </p:spPr>
        <p:txBody>
          <a:bodyPr/>
          <a:p>
            <a:pPr algn="just"/>
            <a:r>
              <a:rPr lang="es-ES" sz="2400">
                <a:solidFill>
                  <a:srgbClr val="8b8b8b"/>
                </a:solidFill>
                <a:latin typeface="Calibri"/>
              </a:rPr>
              <a:t>rayos X paramétrica es una fuente de rayos x continuamente ajustable generada por la interacción de un electrón relativista y la estructura periódica de un cristal.</a:t>
            </a:r>
            <a:endParaRPr/>
          </a:p>
        </p:txBody>
      </p:sp>
      <p:pic>
        <p:nvPicPr>
          <p:cNvPr descr="" id="88" name="3 Imagen"/>
          <p:cNvPicPr/>
          <p:nvPr/>
        </p:nvPicPr>
        <p:blipFill>
          <a:blip r:embed="rId1"/>
          <a:stretch>
            <a:fillRect/>
          </a:stretch>
        </p:blipFill>
        <p:spPr>
          <a:xfrm>
            <a:off x="4101480" y="2743200"/>
            <a:ext cx="4718520" cy="3925800"/>
          </a:xfrm>
          <a:prstGeom prst="rect">
            <a:avLst/>
          </a:prstGeom>
        </p:spPr>
      </p:pic>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685800" y="260640"/>
            <a:ext cx="7772040" cy="935640"/>
          </a:xfrm>
          <a:prstGeom prst="rect">
            <a:avLst/>
          </a:prstGeom>
        </p:spPr>
        <p:txBody>
          <a:bodyPr anchor="ctr"/>
          <a:p>
            <a:pPr algn="ctr"/>
            <a:r>
              <a:rPr lang="en-US" sz="4400">
                <a:solidFill>
                  <a:srgbClr val="000000"/>
                </a:solidFill>
                <a:latin typeface="Calibri"/>
              </a:rPr>
              <a:t>Radiación X-ray paramétrico</a:t>
            </a:r>
            <a:endParaRPr/>
          </a:p>
        </p:txBody>
      </p:sp>
      <p:sp>
        <p:nvSpPr>
          <p:cNvPr id="90" name="TextShape 2"/>
          <p:cNvSpPr txBox="1"/>
          <p:nvPr/>
        </p:nvSpPr>
        <p:spPr>
          <a:xfrm>
            <a:off x="251640" y="1484640"/>
            <a:ext cx="3744000" cy="4896360"/>
          </a:xfrm>
          <a:prstGeom prst="rect">
            <a:avLst/>
          </a:prstGeom>
        </p:spPr>
        <p:txBody>
          <a:bodyPr/>
          <a:p>
            <a:pPr algn="just"/>
            <a:r>
              <a:rPr lang="es-ES" sz="2400">
                <a:solidFill>
                  <a:srgbClr val="8b8b8b"/>
                </a:solidFill>
                <a:latin typeface="Calibri"/>
              </a:rPr>
              <a:t>rayos X paramétrica es una fuente de rayos x continuamente ajustable generada por la interacción de un electrón relativista y la estructura periódica de un cristal.</a:t>
            </a:r>
            <a:endParaRPr/>
          </a:p>
        </p:txBody>
      </p:sp>
      <p:pic>
        <p:nvPicPr>
          <p:cNvPr descr="" id="91" name="3 Imagen"/>
          <p:cNvPicPr/>
          <p:nvPr/>
        </p:nvPicPr>
        <p:blipFill>
          <a:blip r:embed="rId1"/>
          <a:stretch>
            <a:fillRect/>
          </a:stretch>
        </p:blipFill>
        <p:spPr>
          <a:xfrm>
            <a:off x="4101480" y="2743200"/>
            <a:ext cx="4718520" cy="3925800"/>
          </a:xfrm>
          <a:prstGeom prst="rect">
            <a:avLst/>
          </a:prstGeom>
        </p:spPr>
      </p:pic>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685800" y="260640"/>
            <a:ext cx="7772040" cy="935640"/>
          </a:xfrm>
          <a:prstGeom prst="rect">
            <a:avLst/>
          </a:prstGeom>
        </p:spPr>
        <p:txBody>
          <a:bodyPr anchor="ctr"/>
          <a:p>
            <a:pPr algn="ctr"/>
            <a:r>
              <a:rPr lang="en-US" sz="4400">
                <a:solidFill>
                  <a:srgbClr val="000000"/>
                </a:solidFill>
                <a:latin typeface="Calibri"/>
              </a:rPr>
              <a:t>Radiación X-ray paramétrico</a:t>
            </a:r>
            <a:endParaRPr/>
          </a:p>
        </p:txBody>
      </p:sp>
      <p:sp>
        <p:nvSpPr>
          <p:cNvPr id="93" name="TextShape 2"/>
          <p:cNvSpPr txBox="1"/>
          <p:nvPr/>
        </p:nvSpPr>
        <p:spPr>
          <a:xfrm>
            <a:off x="251640" y="3645000"/>
            <a:ext cx="8712720" cy="1944000"/>
          </a:xfrm>
          <a:prstGeom prst="rect">
            <a:avLst/>
          </a:prstGeom>
        </p:spPr>
        <p:txBody>
          <a:bodyPr/>
          <a:p>
            <a:pPr algn="just"/>
            <a:r>
              <a:rPr lang="es-ES" sz="2400">
                <a:solidFill>
                  <a:srgbClr val="000000"/>
                </a:solidFill>
                <a:latin typeface="Calibri"/>
              </a:rPr>
              <a:t>Diferentes geometrías de emisión PXR posibles. El ángulo entre el vector de velocidad de rayo de electrones Ve y planos de cristal está marcada </a:t>
            </a:r>
            <a:r>
              <a:rPr lang="es-ES" sz="2400">
                <a:solidFill>
                  <a:srgbClr val="000000"/>
                </a:solidFill>
                <a:latin typeface="Symbol"/>
              </a:rPr>
              <a:t></a:t>
            </a:r>
            <a:r>
              <a:rPr lang="es-ES" sz="2400">
                <a:solidFill>
                  <a:srgbClr val="000000"/>
                </a:solidFill>
                <a:latin typeface="Calibri"/>
              </a:rPr>
              <a:t>,  </a:t>
            </a:r>
            <a:r>
              <a:rPr lang="es-ES" sz="2400">
                <a:solidFill>
                  <a:srgbClr val="000000"/>
                </a:solidFill>
                <a:latin typeface="Symbol"/>
              </a:rPr>
              <a:t></a:t>
            </a:r>
            <a:r>
              <a:rPr lang="es-ES" sz="2400">
                <a:solidFill>
                  <a:srgbClr val="000000"/>
                </a:solidFill>
                <a:latin typeface="Calibri"/>
              </a:rPr>
              <a:t> es el vector de celosía(latice) recíproca y el PXR es emitido en un ángulo </a:t>
            </a:r>
            <a:r>
              <a:rPr lang="es-ES" sz="2400">
                <a:solidFill>
                  <a:srgbClr val="000000"/>
                </a:solidFill>
                <a:latin typeface="Symbol"/>
              </a:rPr>
              <a:t></a:t>
            </a:r>
            <a:r>
              <a:rPr lang="es-ES" sz="2400">
                <a:solidFill>
                  <a:srgbClr val="000000"/>
                </a:solidFill>
                <a:latin typeface="Calibri"/>
              </a:rPr>
              <a:t> = 2 </a:t>
            </a:r>
            <a:r>
              <a:rPr lang="es-ES" sz="2400">
                <a:solidFill>
                  <a:srgbClr val="000000"/>
                </a:solidFill>
                <a:latin typeface="Symbol"/>
              </a:rPr>
              <a:t></a:t>
            </a:r>
            <a:r>
              <a:rPr lang="es-ES" sz="2400">
                <a:solidFill>
                  <a:srgbClr val="000000"/>
                </a:solidFill>
                <a:latin typeface="Calibri"/>
              </a:rPr>
              <a:t> con respecto el vector de velocidad de rayo de electrones.</a:t>
            </a:r>
            <a:endParaRPr/>
          </a:p>
        </p:txBody>
      </p:sp>
      <p:pic>
        <p:nvPicPr>
          <p:cNvPr descr="" id="94" name="Picture 2"/>
          <p:cNvPicPr/>
          <p:nvPr/>
        </p:nvPicPr>
        <p:blipFill>
          <a:blip r:embed="rId1"/>
          <a:stretch>
            <a:fillRect/>
          </a:stretch>
        </p:blipFill>
        <p:spPr>
          <a:xfrm>
            <a:off x="1187640" y="1124640"/>
            <a:ext cx="6336360" cy="2421000"/>
          </a:xfrm>
          <a:prstGeom prst="rect">
            <a:avLst/>
          </a:prstGeom>
        </p:spPr>
      </p:pic>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685800" y="44640"/>
            <a:ext cx="7772040" cy="719640"/>
          </a:xfrm>
          <a:prstGeom prst="rect">
            <a:avLst/>
          </a:prstGeom>
        </p:spPr>
        <p:txBody>
          <a:bodyPr anchor="ctr"/>
          <a:p>
            <a:pPr algn="ctr"/>
            <a:r>
              <a:rPr lang="en-US" sz="4400">
                <a:solidFill>
                  <a:srgbClr val="000000"/>
                </a:solidFill>
                <a:latin typeface="Calibri"/>
              </a:rPr>
              <a:t>Radiación X-ray paramétrico</a:t>
            </a:r>
            <a:endParaRPr/>
          </a:p>
        </p:txBody>
      </p:sp>
      <p:sp>
        <p:nvSpPr>
          <p:cNvPr id="96" name="TextShape 2"/>
          <p:cNvSpPr txBox="1"/>
          <p:nvPr/>
        </p:nvSpPr>
        <p:spPr>
          <a:xfrm>
            <a:off x="251640" y="3861000"/>
            <a:ext cx="8712720" cy="2808000"/>
          </a:xfrm>
          <a:prstGeom prst="rect">
            <a:avLst/>
          </a:prstGeom>
        </p:spPr>
        <p:txBody>
          <a:bodyPr/>
          <a:p>
            <a:pPr algn="just"/>
            <a:r>
              <a:rPr lang="es-ES" sz="2400">
                <a:solidFill>
                  <a:srgbClr val="000000"/>
                </a:solidFill>
                <a:latin typeface="Calibri"/>
              </a:rPr>
              <a:t>En general, el rendimiento PXR aumenta con el espesor del cristal hasta un punto donde fgeo satura (descuidar ningún electrón múltiples consideraciones de dispersión). Cualquier espesor de cristal más allá de este punto de saturación sólo sirve para degradar el experimento aumentando la Bremsstrahlung, la divergencia del haz de electrones y el cristal de calefacción.</a:t>
            </a:r>
            <a:endParaRPr/>
          </a:p>
        </p:txBody>
      </p:sp>
      <p:pic>
        <p:nvPicPr>
          <p:cNvPr descr="" id="97" name="Picture 2"/>
          <p:cNvPicPr/>
          <p:nvPr/>
        </p:nvPicPr>
        <p:blipFill>
          <a:blip r:embed="rId1"/>
          <a:stretch>
            <a:fillRect/>
          </a:stretch>
        </p:blipFill>
        <p:spPr>
          <a:xfrm>
            <a:off x="633240" y="764640"/>
            <a:ext cx="7876800" cy="3009600"/>
          </a:xfrm>
          <a:prstGeom prst="rect">
            <a:avLst/>
          </a:prstGeom>
        </p:spPr>
      </p:pic>
    </p:spTree>
  </p:cSld>
  <p:timing>
    <p:tnLst>
      <p:par>
        <p:cTn dur="indefinite" id="9" nodeType="tmRoot" restart="never">
          <p:childTnLst>
            <p:seq>
              <p:cTn id="10" nodeType="mainSeq">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TextShape 1"/>
          <p:cNvSpPr txBox="1"/>
          <p:nvPr/>
        </p:nvSpPr>
        <p:spPr>
          <a:xfrm>
            <a:off x="685800" y="44640"/>
            <a:ext cx="7772040" cy="719640"/>
          </a:xfrm>
          <a:prstGeom prst="rect">
            <a:avLst/>
          </a:prstGeom>
        </p:spPr>
        <p:txBody>
          <a:bodyPr anchor="ctr"/>
          <a:p>
            <a:pPr algn="ctr"/>
            <a:r>
              <a:rPr lang="en-US" sz="4400">
                <a:solidFill>
                  <a:srgbClr val="000000"/>
                </a:solidFill>
                <a:latin typeface="Calibri"/>
              </a:rPr>
              <a:t>Radiación X-ray paramétrico</a:t>
            </a:r>
            <a:endParaRPr/>
          </a:p>
        </p:txBody>
      </p:sp>
      <p:sp>
        <p:nvSpPr>
          <p:cNvPr id="99" name="TextShape 2"/>
          <p:cNvSpPr txBox="1"/>
          <p:nvPr/>
        </p:nvSpPr>
        <p:spPr>
          <a:xfrm>
            <a:off x="4644000" y="980640"/>
            <a:ext cx="4320000" cy="5688360"/>
          </a:xfrm>
          <a:prstGeom prst="rect">
            <a:avLst/>
          </a:prstGeom>
        </p:spPr>
        <p:txBody>
          <a:bodyPr/>
          <a:p>
            <a:pPr algn="just"/>
            <a:r>
              <a:rPr lang="es-ES" sz="2400">
                <a:solidFill>
                  <a:srgbClr val="000000"/>
                </a:solidFill>
                <a:latin typeface="Calibri"/>
              </a:rPr>
              <a:t>Las ganancias en la producción de un aumento en el espesor del cristal PXR también aumenta la producción de crystal de Bremsstrahlung, que es visto como ruido para fines de procesamiento de imágenes de PXR. Dentro del ancho de banda estrecho energía de PXR, este ruido es pequeño, pero todo el espectro de energías Bremsstrahlung contribuye a la respuesta del detector de rayos x y degrada el contraste de la imagen.</a:t>
            </a:r>
            <a:endParaRPr/>
          </a:p>
        </p:txBody>
      </p:sp>
      <p:pic>
        <p:nvPicPr>
          <p:cNvPr descr="" id="100" name="Picture 2"/>
          <p:cNvPicPr/>
          <p:nvPr/>
        </p:nvPicPr>
        <p:blipFill>
          <a:blip r:embed="rId1"/>
          <a:stretch>
            <a:fillRect/>
          </a:stretch>
        </p:blipFill>
        <p:spPr>
          <a:xfrm>
            <a:off x="284400" y="1124640"/>
            <a:ext cx="4269960" cy="3744000"/>
          </a:xfrm>
          <a:prstGeom prst="rect">
            <a:avLst/>
          </a:prstGeom>
        </p:spPr>
      </p:pic>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TextShape 1"/>
          <p:cNvSpPr txBox="1"/>
          <p:nvPr/>
        </p:nvSpPr>
        <p:spPr>
          <a:xfrm>
            <a:off x="685800" y="44640"/>
            <a:ext cx="7772040" cy="719640"/>
          </a:xfrm>
          <a:prstGeom prst="rect">
            <a:avLst/>
          </a:prstGeom>
        </p:spPr>
        <p:txBody>
          <a:bodyPr anchor="ctr"/>
          <a:p>
            <a:pPr algn="ctr"/>
            <a:r>
              <a:rPr lang="en-US" sz="4400">
                <a:solidFill>
                  <a:srgbClr val="000000"/>
                </a:solidFill>
                <a:latin typeface="Calibri"/>
              </a:rPr>
              <a:t>Radiación X-ray paramétrico</a:t>
            </a:r>
            <a:endParaRPr/>
          </a:p>
        </p:txBody>
      </p:sp>
      <p:sp>
        <p:nvSpPr>
          <p:cNvPr id="102" name="TextShape 2"/>
          <p:cNvSpPr txBox="1"/>
          <p:nvPr/>
        </p:nvSpPr>
        <p:spPr>
          <a:xfrm>
            <a:off x="251640" y="5733360"/>
            <a:ext cx="8712720" cy="935640"/>
          </a:xfrm>
          <a:prstGeom prst="rect">
            <a:avLst/>
          </a:prstGeom>
        </p:spPr>
        <p:txBody>
          <a:bodyPr/>
          <a:p>
            <a:pPr algn="just"/>
            <a:r>
              <a:rPr lang="es-ES" sz="2400">
                <a:solidFill>
                  <a:srgbClr val="000000"/>
                </a:solidFill>
                <a:latin typeface="Calibri"/>
              </a:rPr>
              <a:t>Imagen de cm largo chip de computadora en el haz de electrones con 3,2 mA actual con 25 exposición fotografía y PXR.</a:t>
            </a:r>
            <a:endParaRPr/>
          </a:p>
        </p:txBody>
      </p:sp>
      <p:pic>
        <p:nvPicPr>
          <p:cNvPr descr="" id="103" name="Picture 2"/>
          <p:cNvPicPr/>
          <p:nvPr/>
        </p:nvPicPr>
        <p:blipFill>
          <a:blip r:embed="rId1"/>
          <a:stretch>
            <a:fillRect/>
          </a:stretch>
        </p:blipFill>
        <p:spPr>
          <a:xfrm>
            <a:off x="790560" y="764640"/>
            <a:ext cx="7381440" cy="4824000"/>
          </a:xfrm>
          <a:prstGeom prst="rect">
            <a:avLst/>
          </a:prstGeom>
        </p:spPr>
      </p:pic>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 name="TextShape 1"/>
          <p:cNvSpPr txBox="1"/>
          <p:nvPr/>
        </p:nvSpPr>
        <p:spPr>
          <a:xfrm>
            <a:off x="685800" y="260640"/>
            <a:ext cx="7772040" cy="719640"/>
          </a:xfrm>
          <a:prstGeom prst="rect">
            <a:avLst/>
          </a:prstGeom>
        </p:spPr>
        <p:txBody>
          <a:bodyPr anchor="ctr"/>
          <a:p>
            <a:r>
              <a:rPr b="1" lang="en-US" sz="4400">
                <a:solidFill>
                  <a:srgbClr val="000000"/>
                </a:solidFill>
                <a:latin typeface="Calibri"/>
              </a:rPr>
              <a:t>Radiación de Cherenkov</a:t>
            </a:r>
            <a:endParaRPr/>
          </a:p>
        </p:txBody>
      </p:sp>
      <p:sp>
        <p:nvSpPr>
          <p:cNvPr id="45" name="TextShape 2"/>
          <p:cNvSpPr txBox="1"/>
          <p:nvPr/>
        </p:nvSpPr>
        <p:spPr>
          <a:xfrm>
            <a:off x="251640" y="980640"/>
            <a:ext cx="8352720" cy="5616360"/>
          </a:xfrm>
          <a:prstGeom prst="rect">
            <a:avLst/>
          </a:prstGeom>
        </p:spPr>
        <p:txBody>
          <a:bodyPr/>
          <a:p>
            <a:r>
              <a:rPr lang="es-ES" sz="2400">
                <a:solidFill>
                  <a:srgbClr val="000000"/>
                </a:solidFill>
                <a:latin typeface="Calibri"/>
              </a:rPr>
              <a:t>La </a:t>
            </a:r>
            <a:r>
              <a:rPr b="1" lang="es-ES" sz="2400">
                <a:solidFill>
                  <a:srgbClr val="000000"/>
                </a:solidFill>
                <a:latin typeface="Calibri"/>
              </a:rPr>
              <a:t>radiación de Cherenkov</a:t>
            </a:r>
            <a:r>
              <a:rPr lang="es-ES" sz="2400">
                <a:solidFill>
                  <a:srgbClr val="000000"/>
                </a:solidFill>
                <a:latin typeface="Calibri"/>
              </a:rPr>
              <a:t> (también escrito </a:t>
            </a:r>
            <a:r>
              <a:rPr b="1" lang="es-ES" sz="2400">
                <a:solidFill>
                  <a:srgbClr val="000000"/>
                </a:solidFill>
                <a:latin typeface="Calibri"/>
              </a:rPr>
              <a:t>Cerenkov</a:t>
            </a:r>
            <a:r>
              <a:rPr lang="es-ES" sz="2400">
                <a:solidFill>
                  <a:srgbClr val="000000"/>
                </a:solidFill>
                <a:latin typeface="Calibri"/>
              </a:rPr>
              <a:t> o </a:t>
            </a:r>
            <a:r>
              <a:rPr b="1" lang="es-ES" sz="2400">
                <a:solidFill>
                  <a:srgbClr val="000000"/>
                </a:solidFill>
                <a:latin typeface="Calibri"/>
              </a:rPr>
              <a:t>Čerenkov</a:t>
            </a:r>
            <a:r>
              <a:rPr lang="es-ES" sz="2400">
                <a:solidFill>
                  <a:srgbClr val="000000"/>
                </a:solidFill>
                <a:latin typeface="Calibri"/>
              </a:rPr>
              <a:t>) es una radiación de tipo electromagnético producida por el paso de partículas en un medio a velocidades superiores a las de la luz en dicho medio. La </a:t>
            </a:r>
            <a:r>
              <a:rPr lang="es-ES" sz="2400" u="sng">
                <a:solidFill>
                  <a:srgbClr val="000000"/>
                </a:solidFill>
                <a:latin typeface="Calibri"/>
                <a:hlinkClick r:id="rId1"/>
              </a:rPr>
              <a:t>velocidad de la luz</a:t>
            </a:r>
            <a:r>
              <a:rPr lang="es-ES" sz="2400">
                <a:solidFill>
                  <a:srgbClr val="000000"/>
                </a:solidFill>
                <a:latin typeface="Calibri"/>
              </a:rPr>
              <a:t> depende del medio, y alcanza su valor máximo en el vacío. El valor de la velocidad de la luz en el vacío no puede superarse pero sí en un medio en el que ésta es forzosamente inferior. La radiación recibe su nombre del físico </a:t>
            </a:r>
            <a:r>
              <a:rPr lang="es-ES" sz="2400" u="sng">
                <a:solidFill>
                  <a:srgbClr val="000000"/>
                </a:solidFill>
                <a:latin typeface="Calibri"/>
                <a:hlinkClick r:id="rId2"/>
              </a:rPr>
              <a:t>Pavel </a:t>
            </a:r>
            <a:r>
              <a:rPr lang="es-ES" sz="2400" u="sng">
                <a:solidFill>
                  <a:srgbClr val="000000"/>
                </a:solidFill>
                <a:latin typeface="Calibri"/>
                <a:hlinkClick r:id="rId3"/>
              </a:rPr>
              <a:t>Alekseyevich</a:t>
            </a:r>
            <a:r>
              <a:rPr lang="es-ES" sz="2400" u="sng">
                <a:solidFill>
                  <a:srgbClr val="000000"/>
                </a:solidFill>
                <a:latin typeface="Calibri"/>
                <a:hlinkClick r:id="rId4"/>
              </a:rPr>
              <a:t> </a:t>
            </a:r>
            <a:r>
              <a:rPr lang="es-ES" sz="2400" u="sng">
                <a:solidFill>
                  <a:srgbClr val="000000"/>
                </a:solidFill>
                <a:latin typeface="Calibri"/>
                <a:hlinkClick r:id="rId5"/>
              </a:rPr>
              <a:t>Cherenkov</a:t>
            </a:r>
            <a:r>
              <a:rPr lang="es-ES" sz="2400">
                <a:solidFill>
                  <a:srgbClr val="000000"/>
                </a:solidFill>
                <a:latin typeface="Calibri"/>
              </a:rPr>
              <a:t> quien fue el primero en caracterizarla rigurosamente y explicar su producción. Cherenkov recibió el </a:t>
            </a:r>
            <a:r>
              <a:rPr lang="es-ES" sz="2400" u="sng">
                <a:solidFill>
                  <a:srgbClr val="000000"/>
                </a:solidFill>
                <a:latin typeface="Calibri"/>
                <a:hlinkClick r:id="rId6"/>
              </a:rPr>
              <a:t>Premio Nobel de Física</a:t>
            </a:r>
            <a:r>
              <a:rPr lang="es-ES" sz="2400">
                <a:solidFill>
                  <a:srgbClr val="000000"/>
                </a:solidFill>
                <a:latin typeface="Calibri"/>
              </a:rPr>
              <a:t> en </a:t>
            </a:r>
            <a:r>
              <a:rPr lang="es-ES" sz="2400" u="sng">
                <a:solidFill>
                  <a:srgbClr val="000000"/>
                </a:solidFill>
                <a:latin typeface="Calibri"/>
                <a:hlinkClick r:id="rId7"/>
              </a:rPr>
              <a:t>1958</a:t>
            </a:r>
            <a:r>
              <a:rPr lang="es-ES" sz="2400">
                <a:solidFill>
                  <a:srgbClr val="000000"/>
                </a:solidFill>
                <a:latin typeface="Calibri"/>
              </a:rPr>
              <a:t> por sus descubrimientos relacionados con esta radiación.</a:t>
            </a:r>
            <a:endParaRPr/>
          </a:p>
          <a:p>
            <a:r>
              <a:rPr lang="es-ES" sz="2400">
                <a:solidFill>
                  <a:srgbClr val="000000"/>
                </a:solidFill>
                <a:latin typeface="Calibri"/>
              </a:rPr>
              <a:t>La radiación Cherenkov es un tipo de </a:t>
            </a:r>
            <a:r>
              <a:rPr lang="es-ES" sz="2400" u="sng">
                <a:solidFill>
                  <a:srgbClr val="000000"/>
                </a:solidFill>
                <a:latin typeface="Calibri"/>
                <a:hlinkClick r:id="rId8"/>
              </a:rPr>
              <a:t>onda de choque</a:t>
            </a:r>
            <a:r>
              <a:rPr lang="es-ES" sz="2400">
                <a:solidFill>
                  <a:srgbClr val="000000"/>
                </a:solidFill>
                <a:latin typeface="Calibri"/>
              </a:rPr>
              <a:t> que produce el brillo azulado característico de los reactores nucleares. Éste es un fenómeno similar al de la generación de una onda de choque cuando se supera la </a:t>
            </a:r>
            <a:r>
              <a:rPr lang="es-ES" sz="2400" u="sng">
                <a:solidFill>
                  <a:srgbClr val="000000"/>
                </a:solidFill>
                <a:latin typeface="Calibri"/>
                <a:hlinkClick r:id="rId9"/>
              </a:rPr>
              <a:t>velocidad del sonido</a:t>
            </a:r>
            <a:r>
              <a:rPr lang="es-ES" sz="2400">
                <a:solidFill>
                  <a:srgbClr val="000000"/>
                </a:solidFill>
                <a:latin typeface="Calibri"/>
              </a:rPr>
              <a:t>.</a:t>
            </a:r>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TextShape 1"/>
          <p:cNvSpPr txBox="1"/>
          <p:nvPr/>
        </p:nvSpPr>
        <p:spPr>
          <a:xfrm>
            <a:off x="685800" y="260640"/>
            <a:ext cx="7772040" cy="647640"/>
          </a:xfrm>
          <a:prstGeom prst="rect">
            <a:avLst/>
          </a:prstGeom>
        </p:spPr>
        <p:txBody>
          <a:bodyPr anchor="ctr"/>
          <a:p>
            <a:pPr algn="ctr"/>
            <a:r>
              <a:rPr lang="en-US" sz="4400">
                <a:solidFill>
                  <a:srgbClr val="000000"/>
                </a:solidFill>
                <a:latin typeface="Calibri"/>
              </a:rPr>
              <a:t>radiación de sincrotrón </a:t>
            </a:r>
            <a:endParaRPr/>
          </a:p>
        </p:txBody>
      </p:sp>
      <p:sp>
        <p:nvSpPr>
          <p:cNvPr id="105" name="CustomShape 2"/>
          <p:cNvSpPr/>
          <p:nvPr/>
        </p:nvSpPr>
        <p:spPr>
          <a:xfrm>
            <a:off x="395640" y="907920"/>
            <a:ext cx="8208720" cy="5211000"/>
          </a:xfrm>
          <a:prstGeom prst="rect">
            <a:avLst/>
          </a:prstGeom>
        </p:spPr>
        <p:txBody>
          <a:bodyPr bIns="45000" lIns="90000" rIns="90000" tIns="45000"/>
          <a:p>
            <a:pPr algn="just"/>
            <a:r>
              <a:rPr lang="es-ES" sz="2400">
                <a:solidFill>
                  <a:srgbClr val="000000"/>
                </a:solidFill>
                <a:latin typeface="Calibri"/>
              </a:rPr>
              <a:t>La </a:t>
            </a:r>
            <a:r>
              <a:rPr b="1" lang="es-ES" sz="2400">
                <a:solidFill>
                  <a:srgbClr val="000000"/>
                </a:solidFill>
                <a:latin typeface="Calibri"/>
              </a:rPr>
              <a:t>radiación de sincrotrón</a:t>
            </a:r>
            <a:r>
              <a:rPr lang="es-ES" sz="2400">
                <a:solidFill>
                  <a:srgbClr val="000000"/>
                </a:solidFill>
                <a:latin typeface="Calibri"/>
              </a:rPr>
              <a:t> es la radiación electromagnética generada por partículas cargadas (tales como electrones) que se mueven según una trayectoria curva a alta velocidad (una fracción apreciable de la velocidad de la luz) en un campo magnético. Cuanto más rápido se mueven los electrones, más corta es la longitud de onda de la radiación. La emisión sincrotrón se produce artificialmente en los anillos de almacenamiento de un sincrotrón, y en la naturaleza se produce por los electrones a muy altas velocidades moviéndose a través de los campos magnéticos del espacio, y se observa en las explosiones y en remanentes de supernovas, radio galaxias y púlsares.</a:t>
            </a:r>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TextShape 1"/>
          <p:cNvSpPr txBox="1"/>
          <p:nvPr/>
        </p:nvSpPr>
        <p:spPr>
          <a:xfrm>
            <a:off x="685800" y="260640"/>
            <a:ext cx="7772040" cy="647640"/>
          </a:xfrm>
          <a:prstGeom prst="rect">
            <a:avLst/>
          </a:prstGeom>
        </p:spPr>
        <p:txBody>
          <a:bodyPr anchor="ctr"/>
          <a:p>
            <a:pPr algn="ctr"/>
            <a:r>
              <a:rPr lang="en-US" sz="4400">
                <a:solidFill>
                  <a:srgbClr val="000000"/>
                </a:solidFill>
                <a:latin typeface="Calibri"/>
              </a:rPr>
              <a:t>radiación de sincrotrón </a:t>
            </a:r>
            <a:endParaRPr/>
          </a:p>
        </p:txBody>
      </p:sp>
      <p:sp>
        <p:nvSpPr>
          <p:cNvPr id="107" name="CustomShape 2"/>
          <p:cNvSpPr/>
          <p:nvPr/>
        </p:nvSpPr>
        <p:spPr>
          <a:xfrm>
            <a:off x="395640" y="907920"/>
            <a:ext cx="8208720" cy="2467080"/>
          </a:xfrm>
          <a:prstGeom prst="rect">
            <a:avLst/>
          </a:prstGeom>
        </p:spPr>
        <p:txBody>
          <a:bodyPr bIns="45000" lIns="90000" rIns="90000" tIns="45000"/>
          <a:p>
            <a:r>
              <a:rPr lang="es-ES" sz="2200">
                <a:solidFill>
                  <a:srgbClr val="000000"/>
                </a:solidFill>
                <a:latin typeface="Calibri"/>
              </a:rPr>
              <a:t>Aceleración de velocidad ⊥: radiación de sincrotrón </a:t>
            </a:r>
            <a:endParaRPr/>
          </a:p>
          <a:p>
            <a:r>
              <a:rPr lang="es-ES" sz="2200">
                <a:solidFill>
                  <a:srgbClr val="000000"/>
                </a:solidFill>
                <a:latin typeface="Calibri"/>
              </a:rPr>
              <a:t>cuando la carga esté en movimiento circular instantáneo, su aceleración es </a:t>
            </a:r>
            <a:r>
              <a:rPr lang="es-ES" sz="2200" u="sng">
                <a:solidFill>
                  <a:srgbClr val="000000"/>
                </a:solidFill>
                <a:latin typeface="Symbol"/>
              </a:rPr>
              <a:t></a:t>
            </a:r>
            <a:r>
              <a:rPr lang="es-ES" sz="2200">
                <a:solidFill>
                  <a:srgbClr val="000000"/>
                </a:solidFill>
                <a:latin typeface="Calibri"/>
              </a:rPr>
              <a:t> perpendicular a su velocidad </a:t>
            </a:r>
            <a:r>
              <a:rPr lang="es-ES" sz="2200">
                <a:solidFill>
                  <a:srgbClr val="000000"/>
                </a:solidFill>
                <a:latin typeface="Symbol"/>
              </a:rPr>
              <a:t></a:t>
            </a:r>
            <a:r>
              <a:rPr lang="es-ES" sz="2200">
                <a:solidFill>
                  <a:srgbClr val="000000"/>
                </a:solidFill>
                <a:latin typeface="Calibri"/>
              </a:rPr>
              <a:t>. Elegir un sistema de coordenadas tal que instantáneamente </a:t>
            </a:r>
            <a:r>
              <a:rPr lang="es-ES" sz="2200">
                <a:solidFill>
                  <a:srgbClr val="000000"/>
                </a:solidFill>
                <a:latin typeface="Symbol"/>
              </a:rPr>
              <a:t></a:t>
            </a:r>
            <a:r>
              <a:rPr lang="es-ES" sz="2200" u="sng">
                <a:solidFill>
                  <a:srgbClr val="000000"/>
                </a:solidFill>
                <a:latin typeface="Calibri"/>
              </a:rPr>
              <a:t> </a:t>
            </a:r>
            <a:r>
              <a:rPr lang="es-ES" sz="2200">
                <a:solidFill>
                  <a:srgbClr val="000000"/>
                </a:solidFill>
                <a:latin typeface="Calibri"/>
              </a:rPr>
              <a:t>es en la dirección z y </a:t>
            </a:r>
            <a:r>
              <a:rPr lang="es-ES" sz="2200" u="sng">
                <a:solidFill>
                  <a:srgbClr val="000000"/>
                </a:solidFill>
                <a:latin typeface="Symbol"/>
              </a:rPr>
              <a:t></a:t>
            </a:r>
            <a:r>
              <a:rPr lang="es-ES" sz="2200" u="sng">
                <a:solidFill>
                  <a:srgbClr val="000000"/>
                </a:solidFill>
                <a:latin typeface="Calibri"/>
              </a:rPr>
              <a:t> </a:t>
            </a:r>
            <a:r>
              <a:rPr lang="es-ES" sz="2200">
                <a:solidFill>
                  <a:srgbClr val="000000"/>
                </a:solidFill>
                <a:latin typeface="Calibri"/>
              </a:rPr>
              <a:t>es en la diección x, con los ángulos polares consuetudinarios  </a:t>
            </a:r>
            <a:r>
              <a:rPr lang="es-ES" sz="2200">
                <a:solidFill>
                  <a:srgbClr val="000000"/>
                </a:solidFill>
                <a:latin typeface="Symbol"/>
              </a:rPr>
              <a:t></a:t>
            </a:r>
            <a:r>
              <a:rPr lang="es-ES" sz="2200">
                <a:solidFill>
                  <a:srgbClr val="000000"/>
                </a:solidFill>
                <a:latin typeface="Calibri"/>
              </a:rPr>
              <a:t> y </a:t>
            </a:r>
            <a:r>
              <a:rPr lang="es-ES" sz="2200">
                <a:solidFill>
                  <a:srgbClr val="000000"/>
                </a:solidFill>
                <a:latin typeface="Symbol"/>
              </a:rPr>
              <a:t></a:t>
            </a:r>
            <a:r>
              <a:rPr lang="es-ES" sz="2200">
                <a:solidFill>
                  <a:srgbClr val="000000"/>
                </a:solidFill>
                <a:latin typeface="Calibri"/>
              </a:rPr>
              <a:t> definir la dirección de</a:t>
            </a:r>
            <a:r>
              <a:rPr lang="es-ES" sz="2400">
                <a:solidFill>
                  <a:srgbClr val="000000"/>
                </a:solidFill>
                <a:latin typeface="Calibri"/>
              </a:rPr>
              <a:t> observación</a:t>
            </a:r>
            <a:endParaRPr/>
          </a:p>
        </p:txBody>
      </p:sp>
      <p:pic>
        <p:nvPicPr>
          <p:cNvPr descr="" id="108" name="Picture 5"/>
          <p:cNvPicPr/>
          <p:nvPr/>
        </p:nvPicPr>
        <p:blipFill>
          <a:blip r:embed="rId1"/>
          <a:stretch>
            <a:fillRect/>
          </a:stretch>
        </p:blipFill>
        <p:spPr>
          <a:xfrm>
            <a:off x="539640" y="3285000"/>
            <a:ext cx="8037360" cy="935640"/>
          </a:xfrm>
          <a:prstGeom prst="rect">
            <a:avLst/>
          </a:prstGeom>
        </p:spPr>
      </p:pic>
      <p:pic>
        <p:nvPicPr>
          <p:cNvPr descr="" id="109" name="4 Imagen"/>
          <p:cNvPicPr/>
          <p:nvPr/>
        </p:nvPicPr>
        <p:blipFill>
          <a:blip r:embed="rId2"/>
          <a:stretch>
            <a:fillRect/>
          </a:stretch>
        </p:blipFill>
        <p:spPr>
          <a:xfrm>
            <a:off x="1763640" y="4437000"/>
            <a:ext cx="5320800" cy="2160000"/>
          </a:xfrm>
          <a:prstGeom prst="rect">
            <a:avLst/>
          </a:prstGeom>
        </p:spPr>
      </p:pic>
    </p:spTree>
  </p:cSld>
  <p:timing>
    <p:tnLst>
      <p:par>
        <p:cTn dur="indefinite" id="11" nodeType="tmRoot" restart="never">
          <p:childTnLst>
            <p:seq>
              <p:cTn id="12" nodeType="mainSeq">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TextShape 1"/>
          <p:cNvSpPr txBox="1"/>
          <p:nvPr/>
        </p:nvSpPr>
        <p:spPr>
          <a:xfrm>
            <a:off x="685800" y="260640"/>
            <a:ext cx="7772040" cy="647640"/>
          </a:xfrm>
          <a:prstGeom prst="rect">
            <a:avLst/>
          </a:prstGeom>
        </p:spPr>
        <p:txBody>
          <a:bodyPr anchor="ctr"/>
          <a:p>
            <a:pPr algn="ctr"/>
            <a:r>
              <a:rPr lang="en-US" sz="4400">
                <a:solidFill>
                  <a:srgbClr val="000000"/>
                </a:solidFill>
                <a:latin typeface="Calibri"/>
              </a:rPr>
              <a:t>radiación de sincrotrón </a:t>
            </a:r>
            <a:endParaRPr/>
          </a:p>
        </p:txBody>
      </p:sp>
      <p:sp>
        <p:nvSpPr>
          <p:cNvPr id="111" name="CustomShape 2"/>
          <p:cNvSpPr/>
          <p:nvPr/>
        </p:nvSpPr>
        <p:spPr>
          <a:xfrm>
            <a:off x="395640" y="907920"/>
            <a:ext cx="8208720" cy="821880"/>
          </a:xfrm>
          <a:prstGeom prst="rect">
            <a:avLst/>
          </a:prstGeom>
        </p:spPr>
        <p:txBody>
          <a:bodyPr bIns="45000" lIns="90000" rIns="90000" tIns="45000"/>
          <a:p>
            <a:r>
              <a:rPr lang="es-ES" sz="2400">
                <a:solidFill>
                  <a:srgbClr val="000000"/>
                </a:solidFill>
                <a:latin typeface="Calibri"/>
              </a:rPr>
              <a:t>En el límite relativista (</a:t>
            </a:r>
            <a:r>
              <a:rPr lang="es-ES" sz="2400">
                <a:solidFill>
                  <a:srgbClr val="000000"/>
                </a:solidFill>
                <a:latin typeface="Symbol"/>
              </a:rPr>
              <a:t></a:t>
            </a:r>
            <a:r>
              <a:rPr lang="es-ES" sz="2400">
                <a:solidFill>
                  <a:srgbClr val="000000"/>
                </a:solidFill>
                <a:latin typeface="Calibri"/>
              </a:rPr>
              <a:t>&gt;&gt;1), la distribución angular puede ser escrita aproximadamente</a:t>
            </a:r>
            <a:endParaRPr/>
          </a:p>
        </p:txBody>
      </p:sp>
      <p:pic>
        <p:nvPicPr>
          <p:cNvPr descr="" id="112" name="Picture 2"/>
          <p:cNvPicPr/>
          <p:nvPr/>
        </p:nvPicPr>
        <p:blipFill>
          <a:blip r:embed="rId1"/>
          <a:stretch>
            <a:fillRect/>
          </a:stretch>
        </p:blipFill>
        <p:spPr>
          <a:xfrm>
            <a:off x="467640" y="1700640"/>
            <a:ext cx="7837920" cy="791640"/>
          </a:xfrm>
          <a:prstGeom prst="rect">
            <a:avLst/>
          </a:prstGeom>
        </p:spPr>
      </p:pic>
      <p:sp>
        <p:nvSpPr>
          <p:cNvPr id="113" name="CustomShape 3"/>
          <p:cNvSpPr/>
          <p:nvPr/>
        </p:nvSpPr>
        <p:spPr>
          <a:xfrm>
            <a:off x="179640" y="2564280"/>
            <a:ext cx="8820000" cy="2652120"/>
          </a:xfrm>
          <a:prstGeom prst="rect">
            <a:avLst/>
          </a:prstGeom>
        </p:spPr>
        <p:txBody>
          <a:bodyPr anchor="ctr"/>
          <a:p>
            <a:r>
              <a:rPr lang="es-ES" sz="2400">
                <a:solidFill>
                  <a:srgbClr val="000000"/>
                </a:solidFill>
                <a:latin typeface="Arial"/>
              </a:rPr>
              <a:t>Los factores (1+</a:t>
            </a:r>
            <a:r>
              <a:rPr lang="es-ES" sz="2400">
                <a:solidFill>
                  <a:srgbClr val="000000"/>
                </a:solidFill>
                <a:latin typeface="Symbol"/>
              </a:rPr>
              <a:t></a:t>
            </a:r>
            <a:r>
              <a:rPr lang="es-ES" sz="2400">
                <a:solidFill>
                  <a:srgbClr val="000000"/>
                </a:solidFill>
                <a:latin typeface="Arial"/>
              </a:rPr>
              <a:t>cos</a:t>
            </a:r>
            <a:r>
              <a:rPr lang="es-ES" sz="2400">
                <a:solidFill>
                  <a:srgbClr val="000000"/>
                </a:solidFill>
                <a:latin typeface="Symbol"/>
              </a:rPr>
              <a:t></a:t>
            </a:r>
            <a:r>
              <a:rPr lang="es-ES" sz="2400">
                <a:solidFill>
                  <a:srgbClr val="000000"/>
                </a:solidFill>
                <a:latin typeface="Arial"/>
              </a:rPr>
              <a:t>) en los denominadores punta la distribución angular hacia adelante en un cono estrecho como el haz de un faro hacia delante de la partícula. La figura de la distribución angular (dP/d</a:t>
            </a:r>
            <a:r>
              <a:rPr lang="es-ES" sz="2400">
                <a:solidFill>
                  <a:srgbClr val="000000"/>
                </a:solidFill>
                <a:latin typeface="Symbol"/>
              </a:rPr>
              <a:t></a:t>
            </a:r>
            <a:r>
              <a:rPr lang="es-ES" sz="2400">
                <a:solidFill>
                  <a:srgbClr val="000000"/>
                </a:solidFill>
                <a:latin typeface="Arial"/>
              </a:rPr>
              <a:t> vs.   </a:t>
            </a:r>
            <a:r>
              <a:rPr lang="es-ES" sz="2400">
                <a:solidFill>
                  <a:srgbClr val="000000"/>
                </a:solidFill>
                <a:latin typeface="Symbol"/>
              </a:rPr>
              <a:t></a:t>
            </a:r>
            <a:r>
              <a:rPr lang="es-ES" sz="2400">
                <a:solidFill>
                  <a:srgbClr val="000000"/>
                </a:solidFill>
                <a:latin typeface="Arial"/>
              </a:rPr>
              <a:t> dibujo) tiene un pico afilado alrededor</a:t>
            </a:r>
            <a:r>
              <a:rPr lang="es-ES" sz="800">
                <a:solidFill>
                  <a:srgbClr val="000000"/>
                </a:solidFill>
                <a:latin typeface="Arial"/>
              </a:rPr>
              <a:t>.</a:t>
            </a:r>
            <a:r>
              <a:rPr lang="es-ES" sz="2400">
                <a:solidFill>
                  <a:srgbClr val="000000"/>
                </a:solidFill>
                <a:latin typeface="Arial"/>
              </a:rPr>
              <a:t> </a:t>
            </a:r>
            <a:r>
              <a:rPr lang="es-ES" sz="2400">
                <a:solidFill>
                  <a:srgbClr val="000000"/>
                </a:solidFill>
                <a:latin typeface="Symbol"/>
              </a:rPr>
              <a:t></a:t>
            </a:r>
            <a:r>
              <a:rPr lang="es-ES" sz="2400">
                <a:solidFill>
                  <a:srgbClr val="000000"/>
                </a:solidFill>
                <a:latin typeface="Arial"/>
              </a:rPr>
              <a:t>=0.</a:t>
            </a:r>
            <a:endParaRPr/>
          </a:p>
          <a:p>
            <a:r>
              <a:rPr lang="es-ES" sz="2400">
                <a:solidFill>
                  <a:srgbClr val="000000"/>
                </a:solidFill>
                <a:latin typeface="Calibri"/>
              </a:rPr>
              <a:t>Integración sobre todo ángulo sólido obtenemos la potencia total radiada por un electrón</a:t>
            </a:r>
            <a:endParaRPr/>
          </a:p>
        </p:txBody>
      </p:sp>
      <p:pic>
        <p:nvPicPr>
          <p:cNvPr descr="" id="114" name="Picture 9"/>
          <p:cNvPicPr/>
          <p:nvPr/>
        </p:nvPicPr>
        <p:blipFill>
          <a:blip r:embed="rId2"/>
          <a:stretch>
            <a:fillRect/>
          </a:stretch>
        </p:blipFill>
        <p:spPr>
          <a:xfrm>
            <a:off x="425520" y="5213520"/>
            <a:ext cx="8572320" cy="879480"/>
          </a:xfrm>
          <a:prstGeom prst="rect">
            <a:avLst/>
          </a:prstGeom>
        </p:spPr>
      </p:pic>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TextShape 1"/>
          <p:cNvSpPr txBox="1"/>
          <p:nvPr/>
        </p:nvSpPr>
        <p:spPr>
          <a:xfrm>
            <a:off x="685800" y="260640"/>
            <a:ext cx="7772040" cy="647640"/>
          </a:xfrm>
          <a:prstGeom prst="rect">
            <a:avLst/>
          </a:prstGeom>
        </p:spPr>
        <p:txBody>
          <a:bodyPr anchor="ctr"/>
          <a:p>
            <a:pPr algn="ctr"/>
            <a:r>
              <a:rPr lang="en-US" sz="4400">
                <a:solidFill>
                  <a:srgbClr val="000000"/>
                </a:solidFill>
                <a:latin typeface="Calibri"/>
              </a:rPr>
              <a:t>radiación de sincrotrón </a:t>
            </a:r>
            <a:endParaRPr/>
          </a:p>
        </p:txBody>
      </p:sp>
      <p:pic>
        <p:nvPicPr>
          <p:cNvPr descr="" id="116" name="Picture 8"/>
          <p:cNvPicPr/>
          <p:nvPr/>
        </p:nvPicPr>
        <p:blipFill>
          <a:blip r:embed="rId1"/>
          <a:stretch>
            <a:fillRect/>
          </a:stretch>
        </p:blipFill>
        <p:spPr>
          <a:xfrm>
            <a:off x="1476360" y="1700280"/>
            <a:ext cx="6048000" cy="3458880"/>
          </a:xfrm>
          <a:prstGeom prst="rect">
            <a:avLst/>
          </a:prstGeom>
        </p:spPr>
      </p:pic>
      <p:sp>
        <p:nvSpPr>
          <p:cNvPr id="117" name="CustomShape 2"/>
          <p:cNvSpPr/>
          <p:nvPr/>
        </p:nvSpPr>
        <p:spPr>
          <a:xfrm>
            <a:off x="3054240" y="5518080"/>
            <a:ext cx="6357240" cy="639000"/>
          </a:xfrm>
          <a:prstGeom prst="rect">
            <a:avLst/>
          </a:prstGeom>
        </p:spPr>
        <p:txBody>
          <a:bodyPr bIns="45000" lIns="90000" rIns="90000" tIns="45000" wrap="none"/>
          <a:p>
            <a:r>
              <a:rPr b="1" lang="es-ES">
                <a:solidFill>
                  <a:srgbClr val="009900"/>
                </a:solidFill>
                <a:latin typeface="Calibri"/>
              </a:rPr>
              <a:t>                 </a:t>
            </a:r>
            <a:r>
              <a:rPr b="1" lang="es-ES">
                <a:solidFill>
                  <a:srgbClr val="009900"/>
                </a:solidFill>
                <a:latin typeface="Calibri"/>
              </a:rPr>
              <a:t>es que la partícula cargada factor de </a:t>
            </a:r>
            <a:endParaRPr/>
          </a:p>
          <a:p>
            <a:r>
              <a:rPr b="1" lang="es-ES">
                <a:solidFill>
                  <a:srgbClr val="009900"/>
                </a:solidFill>
                <a:latin typeface="Calibri"/>
              </a:rPr>
              <a:t>Lorentz  </a:t>
            </a:r>
            <a:r>
              <a:rPr b="1" lang="es-ES">
                <a:solidFill>
                  <a:srgbClr val="009900"/>
                </a:solidFill>
                <a:latin typeface="Symbol"/>
              </a:rPr>
              <a:t></a:t>
            </a:r>
            <a:r>
              <a:rPr b="1" lang="es-ES">
                <a:solidFill>
                  <a:srgbClr val="009900"/>
                </a:solidFill>
                <a:latin typeface="Calibri"/>
              </a:rPr>
              <a:t> es el radio de curvatura</a:t>
            </a:r>
            <a:endParaRPr/>
          </a:p>
        </p:txBody>
      </p:sp>
      <p:sp>
        <p:nvSpPr>
          <p:cNvPr id="118" name="CustomShape 3"/>
          <p:cNvSpPr/>
          <p:nvPr/>
        </p:nvSpPr>
        <p:spPr>
          <a:xfrm>
            <a:off x="1332000" y="907920"/>
            <a:ext cx="6443280" cy="913320"/>
          </a:xfrm>
          <a:prstGeom prst="rect">
            <a:avLst/>
          </a:prstGeom>
        </p:spPr>
        <p:txBody>
          <a:bodyPr bIns="45000" lIns="90000" rIns="90000" tIns="45000"/>
          <a:p>
            <a:pPr algn="ctr"/>
            <a:r>
              <a:rPr b="1" lang="es-ES">
                <a:solidFill>
                  <a:srgbClr val="009900"/>
                </a:solidFill>
                <a:latin typeface="Calibri"/>
              </a:rPr>
              <a:t>Radiación sincrotrón aparece cuando se dobla un haz de partículas cargadas en un campo magnético</a:t>
            </a:r>
            <a:endParaRPr/>
          </a:p>
        </p:txBody>
      </p:sp>
    </p:spTree>
  </p:cSld>
  <p:timing>
    <p:tnLst>
      <p:par>
        <p:cTn dur="indefinite" id="13" nodeType="tmRoot" restart="never">
          <p:childTnLst>
            <p:seq>
              <p:cTn dur="indefinite" id="14" nodeType="mainSeq">
                <p:childTnLst>
                  <p:par>
                    <p:cTn fill="hold" id="15">
                      <p:stCondLst>
                        <p:cond delay="indefinite"/>
                      </p:stCondLst>
                      <p:childTnLst>
                        <p:par>
                          <p:cTn fill="hold" id="16">
                            <p:stCondLst>
                              <p:cond delay="0"/>
                            </p:stCondLst>
                            <p:childTnLst>
                              <p:par>
                                <p:cTn fill="hold" id="17" nodeType="clickEffect" presetClass="entr" presetID="2" presetSubtype="4">
                                  <p:stCondLst>
                                    <p:cond delay="0"/>
                                  </p:stCondLst>
                                  <p:childTnLst>
                                    <p:set>
                                      <p:cBhvr>
                                        <p:cTn dur="1" fill="hold" id="18">
                                          <p:stCondLst>
                                            <p:cond delay="0"/>
                                          </p:stCondLst>
                                        </p:cTn>
                                        <p:tgtEl>
                                          <p:spTgt spid="-1"/>
                                        </p:tgtEl>
                                        <p:attrNameLst>
                                          <p:attrName>style.visibility</p:attrName>
                                        </p:attrNameLst>
                                      </p:cBhvr>
                                      <p:to>
                                        <p:strVal val="visible"/>
                                      </p:to>
                                    </p:set>
                                    <p:anim calcmode="lin" valueType="num">
                                      <p:cBhvr additive="repl">
                                        <p:cTn dur="500" fill="hold" id="19"/>
                                        <p:tgtEl>
                                          <p:spTgt spid="-1"/>
                                        </p:tgtEl>
                                        <p:attrNameLst>
                                          <p:attrName>ppt_x</p:attrName>
                                        </p:attrNameLst>
                                      </p:cBhvr>
                                      <p:tavLst>
                                        <p:tav tm="0">
                                          <p:val>
                                            <p:strVal val="#ppt_x"/>
                                          </p:val>
                                        </p:tav>
                                        <p:tav tm="100000">
                                          <p:val>
                                            <p:strVal val="#ppt_x"/>
                                          </p:val>
                                        </p:tav>
                                      </p:tavLst>
                                    </p:anim>
                                    <p:anim calcmode="lin" valueType="num">
                                      <p:cBhvr additive="repl">
                                        <p:cTn dur="500" fill="hold" id="20"/>
                                        <p:tgtEl>
                                          <p:spTgt spid="-1"/>
                                        </p:tgtEl>
                                        <p:attrNameLst>
                                          <p:attrName>ppt_y</p:attrName>
                                        </p:attrNameLst>
                                      </p:cBhvr>
                                      <p:tavLst>
                                        <p:tav tm="0">
                                          <p:val>
                                            <p:strVal val="1+#ppt_h/2"/>
                                          </p:val>
                                        </p:tav>
                                        <p:tav tm="100000">
                                          <p:val>
                                            <p:strVal val="#ppt_y"/>
                                          </p:val>
                                        </p:tav>
                                      </p:tavLst>
                                    </p:anim>
                                  </p:childTnLst>
                                </p:cTn>
                              </p:par>
                              <p:par>
                                <p:cTn fill="hold" id="21" nodeType="withEffect" presetClass="entr" presetID="2" presetSubtype="4">
                                  <p:stCondLst>
                                    <p:cond delay="0"/>
                                  </p:stCondLst>
                                  <p:childTnLst>
                                    <p:set>
                                      <p:cBhvr>
                                        <p:cTn dur="1" fill="hold" id="22">
                                          <p:stCondLst>
                                            <p:cond delay="0"/>
                                          </p:stCondLst>
                                        </p:cTn>
                                        <p:tgtEl>
                                          <p:spTgt spid="-1"/>
                                        </p:tgtEl>
                                        <p:attrNameLst>
                                          <p:attrName>style.visibility</p:attrName>
                                        </p:attrNameLst>
                                      </p:cBhvr>
                                      <p:to>
                                        <p:strVal val="visible"/>
                                      </p:to>
                                    </p:set>
                                    <p:anim calcmode="lin" valueType="num">
                                      <p:cBhvr additive="repl">
                                        <p:cTn dur="500" fill="hold" id="23"/>
                                        <p:tgtEl>
                                          <p:spTgt spid="-1"/>
                                        </p:tgtEl>
                                        <p:attrNameLst>
                                          <p:attrName>ppt_x</p:attrName>
                                        </p:attrNameLst>
                                      </p:cBhvr>
                                      <p:tavLst>
                                        <p:tav tm="0">
                                          <p:val>
                                            <p:strVal val="#ppt_x"/>
                                          </p:val>
                                        </p:tav>
                                        <p:tav tm="100000">
                                          <p:val>
                                            <p:strVal val="#ppt_x"/>
                                          </p:val>
                                        </p:tav>
                                      </p:tavLst>
                                    </p:anim>
                                    <p:anim calcmode="lin" valueType="num">
                                      <p:cBhvr additive="repl">
                                        <p:cTn dur="500" fill="hold" id="24"/>
                                        <p:tgtEl>
                                          <p:spTgt spid="-1"/>
                                        </p:tgtEl>
                                        <p:attrNameLst>
                                          <p:attrName>ppt_y</p:attrName>
                                        </p:attrNameLst>
                                      </p:cBhvr>
                                      <p:tavLst>
                                        <p:tav tm="0">
                                          <p:val>
                                            <p:strVal val="1+#ppt_h/2"/>
                                          </p:val>
                                        </p:tav>
                                        <p:tav tm="100000">
                                          <p:val>
                                            <p:strVal val="#ppt_y"/>
                                          </p:val>
                                        </p:tav>
                                      </p:tavLst>
                                    </p:anim>
                                  </p:childTnLst>
                                </p:cTn>
                              </p:par>
                              <p:par>
                                <p:cTn fill="hold" id="25" nodeType="withEffect" presetClass="entr" presetID="2" presetSubtype="4">
                                  <p:stCondLst>
                                    <p:cond delay="0"/>
                                  </p:stCondLst>
                                  <p:childTnLst>
                                    <p:set>
                                      <p:cBhvr>
                                        <p:cTn dur="1" fill="hold" id="26">
                                          <p:stCondLst>
                                            <p:cond delay="0"/>
                                          </p:stCondLst>
                                        </p:cTn>
                                        <p:tgtEl>
                                          <p:spTgt spid="117"/>
                                        </p:tgtEl>
                                        <p:attrNameLst>
                                          <p:attrName>style.visibility</p:attrName>
                                        </p:attrNameLst>
                                      </p:cBhvr>
                                      <p:to>
                                        <p:strVal val="visible"/>
                                      </p:to>
                                    </p:set>
                                    <p:anim calcmode="lin" valueType="num">
                                      <p:cBhvr additive="repl">
                                        <p:cTn dur="500" fill="hold" id="27"/>
                                        <p:tgtEl>
                                          <p:spTgt spid="117"/>
                                        </p:tgtEl>
                                        <p:attrNameLst>
                                          <p:attrName>ppt_x</p:attrName>
                                        </p:attrNameLst>
                                      </p:cBhvr>
                                      <p:tavLst>
                                        <p:tav tm="0">
                                          <p:val>
                                            <p:strVal val="#ppt_x"/>
                                          </p:val>
                                        </p:tav>
                                        <p:tav tm="100000">
                                          <p:val>
                                            <p:strVal val="#ppt_x"/>
                                          </p:val>
                                        </p:tav>
                                      </p:tavLst>
                                    </p:anim>
                                    <p:anim calcmode="lin" valueType="num">
                                      <p:cBhvr additive="repl">
                                        <p:cTn dur="500" fill="hold" id="28"/>
                                        <p:tgtEl>
                                          <p:spTgt spid="1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TextShape 1"/>
          <p:cNvSpPr txBox="1"/>
          <p:nvPr/>
        </p:nvSpPr>
        <p:spPr>
          <a:xfrm>
            <a:off x="685800" y="260640"/>
            <a:ext cx="7772040" cy="647640"/>
          </a:xfrm>
          <a:prstGeom prst="rect">
            <a:avLst/>
          </a:prstGeom>
        </p:spPr>
        <p:txBody>
          <a:bodyPr anchor="ctr"/>
          <a:p>
            <a:pPr algn="ctr"/>
            <a:r>
              <a:rPr lang="en-US" sz="4400">
                <a:solidFill>
                  <a:srgbClr val="000000"/>
                </a:solidFill>
                <a:latin typeface="Calibri"/>
              </a:rPr>
              <a:t>radiación de sincrotrón </a:t>
            </a:r>
            <a:endParaRPr/>
          </a:p>
        </p:txBody>
      </p:sp>
      <p:pic>
        <p:nvPicPr>
          <p:cNvPr descr="" id="120" name="Picture 5"/>
          <p:cNvPicPr/>
          <p:nvPr/>
        </p:nvPicPr>
        <p:blipFill>
          <a:blip r:embed="rId1"/>
          <a:stretch>
            <a:fillRect/>
          </a:stretch>
        </p:blipFill>
        <p:spPr>
          <a:xfrm>
            <a:off x="515520" y="1628640"/>
            <a:ext cx="8232480" cy="5154840"/>
          </a:xfrm>
          <a:prstGeom prst="rect">
            <a:avLst/>
          </a:prstGeom>
        </p:spPr>
      </p:pic>
      <p:pic>
        <p:nvPicPr>
          <p:cNvPr descr="" id="121" name="Picture 7"/>
          <p:cNvPicPr/>
          <p:nvPr/>
        </p:nvPicPr>
        <p:blipFill>
          <a:blip r:embed="rId2"/>
          <a:stretch>
            <a:fillRect/>
          </a:stretch>
        </p:blipFill>
        <p:spPr>
          <a:xfrm>
            <a:off x="1690200" y="3660480"/>
            <a:ext cx="3961440" cy="2288160"/>
          </a:xfrm>
          <a:prstGeom prst="rect">
            <a:avLst/>
          </a:prstGeom>
        </p:spPr>
      </p:pic>
      <p:pic>
        <p:nvPicPr>
          <p:cNvPr descr="" id="122" name="Picture 9"/>
          <p:cNvPicPr/>
          <p:nvPr/>
        </p:nvPicPr>
        <p:blipFill>
          <a:blip r:embed="rId3"/>
          <a:stretch>
            <a:fillRect/>
          </a:stretch>
        </p:blipFill>
        <p:spPr>
          <a:xfrm>
            <a:off x="155520" y="840240"/>
            <a:ext cx="3482640" cy="1004400"/>
          </a:xfrm>
          <a:prstGeom prst="rect">
            <a:avLst/>
          </a:prstGeom>
        </p:spPr>
      </p:pic>
    </p:spTree>
  </p:cSld>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TextShape 1"/>
          <p:cNvSpPr txBox="1"/>
          <p:nvPr/>
        </p:nvSpPr>
        <p:spPr>
          <a:xfrm>
            <a:off x="685800" y="260640"/>
            <a:ext cx="7772040" cy="647640"/>
          </a:xfrm>
          <a:prstGeom prst="rect">
            <a:avLst/>
          </a:prstGeom>
        </p:spPr>
        <p:txBody>
          <a:bodyPr anchor="ctr"/>
          <a:p>
            <a:r>
              <a:rPr lang="en-US" sz="3200">
                <a:solidFill>
                  <a:srgbClr val="000000"/>
                </a:solidFill>
                <a:latin typeface="Calibri"/>
              </a:rPr>
              <a:t>Ondulador radiación </a:t>
            </a:r>
            <a:endParaRPr/>
          </a:p>
        </p:txBody>
      </p:sp>
      <p:sp>
        <p:nvSpPr>
          <p:cNvPr id="124" name="TextShape 2"/>
          <p:cNvSpPr txBox="1"/>
          <p:nvPr/>
        </p:nvSpPr>
        <p:spPr>
          <a:xfrm>
            <a:off x="179640" y="764640"/>
            <a:ext cx="8784720" cy="4176000"/>
          </a:xfrm>
          <a:prstGeom prst="rect">
            <a:avLst/>
          </a:prstGeom>
        </p:spPr>
        <p:txBody>
          <a:bodyPr/>
          <a:p>
            <a:pPr algn="just"/>
            <a:r>
              <a:rPr lang="es-ES" sz="2400">
                <a:solidFill>
                  <a:srgbClr val="000000"/>
                </a:solidFill>
                <a:latin typeface="Calibri"/>
              </a:rPr>
              <a:t>Se llama </a:t>
            </a:r>
            <a:r>
              <a:rPr b="1" lang="es-ES" sz="2400">
                <a:solidFill>
                  <a:srgbClr val="000000"/>
                </a:solidFill>
                <a:latin typeface="Calibri"/>
              </a:rPr>
              <a:t>ondulador</a:t>
            </a:r>
            <a:r>
              <a:rPr lang="es-ES" sz="2400">
                <a:solidFill>
                  <a:srgbClr val="000000"/>
                </a:solidFill>
                <a:latin typeface="Calibri"/>
              </a:rPr>
              <a:t> a un dispositivo magnético utilizado en aceleradores de partículas. Los onduladores están formados por una hilera de imanes con los polos dispuestos alternadamente, creando un campo magnético oscilatorio periódico. Cuando un haz de partículas con carga eléctrica (generalmente electrones) atraviesan el campo magnético generado por el ondulador son desviadas de su trayectoria, emitiendo durante este proceso radiación electromagética sincrotrón.</a:t>
            </a:r>
            <a:endParaRPr/>
          </a:p>
          <a:p>
            <a:pPr algn="just"/>
            <a:r>
              <a:rPr lang="es-ES" sz="2400">
                <a:solidFill>
                  <a:srgbClr val="000000"/>
                </a:solidFill>
                <a:latin typeface="Calibri"/>
              </a:rPr>
              <a:t>La teoría del funcionamiento de los onduladores fue desarrollada por el soviético Vitalii Ginzburg en 1947. En 1953 Hans Motz y sus colaboradores construyeron el primer ondulador y obtuvieron luz hasta el espectro visible con un haz de electrones de 100 MeV generado por el acelerador lineal de partículas de Stanford.</a:t>
            </a:r>
            <a:endParaRPr/>
          </a:p>
        </p:txBody>
      </p:sp>
      <p:pic>
        <p:nvPicPr>
          <p:cNvPr descr="" id="125" name="3 Imagen"/>
          <p:cNvPicPr/>
          <p:nvPr/>
        </p:nvPicPr>
        <p:blipFill>
          <a:blip r:embed="rId1"/>
          <a:stretch>
            <a:fillRect/>
          </a:stretch>
        </p:blipFill>
        <p:spPr>
          <a:xfrm>
            <a:off x="4428000" y="4938840"/>
            <a:ext cx="4417920" cy="1802160"/>
          </a:xfrm>
          <a:prstGeom prst="rect">
            <a:avLst/>
          </a:prstGeom>
        </p:spPr>
      </p:pic>
    </p:spTree>
  </p:cSld>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TextShape 1"/>
          <p:cNvSpPr txBox="1"/>
          <p:nvPr/>
        </p:nvSpPr>
        <p:spPr>
          <a:xfrm>
            <a:off x="685800" y="260640"/>
            <a:ext cx="7772040" cy="647640"/>
          </a:xfrm>
          <a:prstGeom prst="rect">
            <a:avLst/>
          </a:prstGeom>
        </p:spPr>
        <p:txBody>
          <a:bodyPr anchor="ctr"/>
          <a:p>
            <a:r>
              <a:rPr lang="en-US" sz="3200">
                <a:solidFill>
                  <a:srgbClr val="000000"/>
                </a:solidFill>
                <a:latin typeface="Calibri"/>
              </a:rPr>
              <a:t>Ondulador radiación  (Laser de electrones libres)</a:t>
            </a:r>
            <a:endParaRPr/>
          </a:p>
        </p:txBody>
      </p:sp>
      <p:pic>
        <p:nvPicPr>
          <p:cNvPr descr="" id="127" name="Picture 2"/>
          <p:cNvPicPr/>
          <p:nvPr/>
        </p:nvPicPr>
        <p:blipFill>
          <a:blip r:embed="rId1"/>
          <a:stretch>
            <a:fillRect/>
          </a:stretch>
        </p:blipFill>
        <p:spPr>
          <a:xfrm>
            <a:off x="4284000" y="3789000"/>
            <a:ext cx="4800240" cy="3024000"/>
          </a:xfrm>
          <a:prstGeom prst="rect">
            <a:avLst/>
          </a:prstGeom>
        </p:spPr>
      </p:pic>
      <p:pic>
        <p:nvPicPr>
          <p:cNvPr descr="" id="128" name="Picture 4"/>
          <p:cNvPicPr/>
          <p:nvPr/>
        </p:nvPicPr>
        <p:blipFill>
          <a:blip r:embed="rId2"/>
          <a:stretch>
            <a:fillRect/>
          </a:stretch>
        </p:blipFill>
        <p:spPr>
          <a:xfrm>
            <a:off x="155520" y="2421000"/>
            <a:ext cx="4070160" cy="4392000"/>
          </a:xfrm>
          <a:prstGeom prst="rect">
            <a:avLst/>
          </a:prstGeom>
        </p:spPr>
      </p:pic>
      <p:pic>
        <p:nvPicPr>
          <p:cNvPr descr="" id="129" name="Picture 6"/>
          <p:cNvPicPr/>
          <p:nvPr/>
        </p:nvPicPr>
        <p:blipFill>
          <a:blip r:embed="rId3"/>
          <a:stretch>
            <a:fillRect/>
          </a:stretch>
        </p:blipFill>
        <p:spPr>
          <a:xfrm>
            <a:off x="5973480" y="2553120"/>
            <a:ext cx="2990520" cy="1523520"/>
          </a:xfrm>
          <a:prstGeom prst="rect">
            <a:avLst/>
          </a:prstGeom>
        </p:spPr>
      </p:pic>
    </p:spTree>
  </p:cSld>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TextShape 1"/>
          <p:cNvSpPr txBox="1"/>
          <p:nvPr/>
        </p:nvSpPr>
        <p:spPr>
          <a:xfrm>
            <a:off x="685800" y="260640"/>
            <a:ext cx="7772040" cy="1469520"/>
          </a:xfrm>
          <a:prstGeom prst="rect">
            <a:avLst/>
          </a:prstGeom>
        </p:spPr>
        <p:txBody>
          <a:bodyPr anchor="ctr"/>
          <a:p>
            <a:pPr algn="ctr"/>
            <a:r>
              <a:rPr lang="en-US" sz="4400">
                <a:solidFill>
                  <a:srgbClr val="000000"/>
                </a:solidFill>
                <a:latin typeface="Calibri"/>
              </a:rPr>
              <a:t>Smith-Purcell radiación </a:t>
            </a:r>
            <a:endParaRPr/>
          </a:p>
        </p:txBody>
      </p:sp>
      <p:pic>
        <p:nvPicPr>
          <p:cNvPr descr="" id="131" name="3 Imagen"/>
          <p:cNvPicPr/>
          <p:nvPr/>
        </p:nvPicPr>
        <p:blipFill>
          <a:blip r:embed="rId1"/>
          <a:stretch>
            <a:fillRect/>
          </a:stretch>
        </p:blipFill>
        <p:spPr>
          <a:xfrm>
            <a:off x="4500000" y="3438720"/>
            <a:ext cx="4214520" cy="2798280"/>
          </a:xfrm>
          <a:prstGeom prst="rect">
            <a:avLst/>
          </a:prstGeom>
        </p:spPr>
      </p:pic>
      <p:sp>
        <p:nvSpPr>
          <p:cNvPr id="132" name="CustomShape 2"/>
          <p:cNvSpPr/>
          <p:nvPr/>
        </p:nvSpPr>
        <p:spPr>
          <a:xfrm>
            <a:off x="323640" y="1700640"/>
            <a:ext cx="4176000" cy="4113720"/>
          </a:xfrm>
          <a:prstGeom prst="rect">
            <a:avLst/>
          </a:prstGeom>
        </p:spPr>
        <p:txBody>
          <a:bodyPr bIns="45000" lIns="90000" rIns="90000" tIns="45000"/>
          <a:p>
            <a:r>
              <a:rPr lang="es-ES" sz="2400">
                <a:solidFill>
                  <a:srgbClr val="000000"/>
                </a:solidFill>
                <a:latin typeface="Calibri"/>
              </a:rPr>
              <a:t>• </a:t>
            </a:r>
            <a:r>
              <a:rPr lang="es-ES" sz="2400">
                <a:solidFill>
                  <a:srgbClr val="000000"/>
                </a:solidFill>
                <a:latin typeface="Calibri"/>
              </a:rPr>
              <a:t>Observadas por primera vez en 1953 (Rev. Phys. 92, 1069, 1953)</a:t>
            </a:r>
            <a:endParaRPr/>
          </a:p>
          <a:p>
            <a:r>
              <a:rPr lang="es-ES" sz="2400">
                <a:solidFill>
                  <a:srgbClr val="000000"/>
                </a:solidFill>
                <a:latin typeface="Calibri"/>
              </a:rPr>
              <a:t>• </a:t>
            </a:r>
            <a:r>
              <a:rPr lang="es-ES" sz="2400">
                <a:solidFill>
                  <a:srgbClr val="000000"/>
                </a:solidFill>
                <a:latin typeface="Calibri"/>
              </a:rPr>
              <a:t>Ahora se utiliza el término para describir la radiación producida por la interacción de un haz de partículas cargadas con una estructura periódica, como una rejilla.</a:t>
            </a:r>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TextShape 1"/>
          <p:cNvSpPr txBox="1"/>
          <p:nvPr/>
        </p:nvSpPr>
        <p:spPr>
          <a:xfrm>
            <a:off x="685800" y="260640"/>
            <a:ext cx="7772040" cy="791640"/>
          </a:xfrm>
          <a:prstGeom prst="rect">
            <a:avLst/>
          </a:prstGeom>
        </p:spPr>
        <p:txBody>
          <a:bodyPr anchor="ctr"/>
          <a:p>
            <a:pPr algn="ctr"/>
            <a:r>
              <a:rPr lang="en-US" sz="4400">
                <a:solidFill>
                  <a:srgbClr val="000000"/>
                </a:solidFill>
                <a:latin typeface="Calibri"/>
              </a:rPr>
              <a:t>Smith-Purcell radiación </a:t>
            </a:r>
            <a:endParaRPr/>
          </a:p>
        </p:txBody>
      </p:sp>
      <p:sp>
        <p:nvSpPr>
          <p:cNvPr id="134" name="CustomShape 2"/>
          <p:cNvSpPr/>
          <p:nvPr/>
        </p:nvSpPr>
        <p:spPr>
          <a:xfrm>
            <a:off x="250920" y="3933720"/>
            <a:ext cx="4266720" cy="1563480"/>
          </a:xfrm>
          <a:prstGeom prst="rect">
            <a:avLst/>
          </a:prstGeom>
        </p:spPr>
        <p:txBody>
          <a:bodyPr bIns="45000" lIns="90000" rIns="90000" tIns="45000"/>
          <a:p>
            <a:pPr>
              <a:buFont typeface="StarSymbol"/>
              <a:buChar char=""/>
            </a:pPr>
            <a:r>
              <a:rPr lang="es-ES" sz="2800">
                <a:solidFill>
                  <a:srgbClr val="000000"/>
                </a:solidFill>
                <a:latin typeface="Calibri"/>
              </a:rPr>
              <a:t>Beam test at SLAC End station A (28.5 GeV) </a:t>
            </a:r>
            <a:endParaRPr/>
          </a:p>
        </p:txBody>
      </p:sp>
      <p:pic>
        <p:nvPicPr>
          <p:cNvPr descr="" id="135" name="Picture 23"/>
          <p:cNvPicPr/>
          <p:nvPr/>
        </p:nvPicPr>
        <p:blipFill>
          <a:blip r:embed="rId1"/>
          <a:stretch>
            <a:fillRect/>
          </a:stretch>
        </p:blipFill>
        <p:spPr>
          <a:xfrm>
            <a:off x="2133720" y="990720"/>
            <a:ext cx="5257440" cy="2593440"/>
          </a:xfrm>
          <a:prstGeom prst="rect">
            <a:avLst/>
          </a:prstGeom>
        </p:spPr>
      </p:pic>
      <p:sp>
        <p:nvSpPr>
          <p:cNvPr id="136" name="CustomShape 3"/>
          <p:cNvSpPr/>
          <p:nvPr/>
        </p:nvSpPr>
        <p:spPr>
          <a:xfrm>
            <a:off x="76320" y="1006560"/>
            <a:ext cx="2057040" cy="1187640"/>
          </a:xfrm>
          <a:prstGeom prst="rect">
            <a:avLst/>
          </a:prstGeom>
          <a:solidFill>
            <a:srgbClr val="ffff00"/>
          </a:solidFill>
        </p:spPr>
        <p:txBody>
          <a:bodyPr bIns="45000" lIns="90000" rIns="90000" tIns="45000"/>
          <a:p>
            <a:r>
              <a:rPr lang="es-ES" sz="2400">
                <a:solidFill>
                  <a:srgbClr val="000000"/>
                </a:solidFill>
                <a:latin typeface="Calibri"/>
                <a:ea typeface="MS PGothic"/>
              </a:rPr>
              <a:t>Emission from blazed grating</a:t>
            </a:r>
            <a:endParaRPr/>
          </a:p>
        </p:txBody>
      </p:sp>
      <p:sp>
        <p:nvSpPr>
          <p:cNvPr id="137" name="CustomShape 4"/>
          <p:cNvSpPr/>
          <p:nvPr/>
        </p:nvSpPr>
        <p:spPr>
          <a:xfrm>
            <a:off x="609480" y="2986200"/>
            <a:ext cx="1599840" cy="639000"/>
          </a:xfrm>
          <a:prstGeom prst="rect">
            <a:avLst/>
          </a:prstGeom>
        </p:spPr>
        <p:txBody>
          <a:bodyPr bIns="45000" lIns="90000" rIns="90000" tIns="45000"/>
          <a:p>
            <a:r>
              <a:rPr lang="es-ES">
                <a:solidFill>
                  <a:srgbClr val="000000"/>
                </a:solidFill>
                <a:latin typeface="Calibri"/>
                <a:ea typeface="MS PGothic"/>
              </a:rPr>
              <a:t>blazed grating</a:t>
            </a:r>
            <a:endParaRPr/>
          </a:p>
        </p:txBody>
      </p:sp>
      <p:sp>
        <p:nvSpPr>
          <p:cNvPr id="138" name="CustomShape 5"/>
          <p:cNvSpPr/>
          <p:nvPr/>
        </p:nvSpPr>
        <p:spPr>
          <a:xfrm>
            <a:off x="990720" y="2071800"/>
            <a:ext cx="1142640" cy="364680"/>
          </a:xfrm>
          <a:prstGeom prst="rect">
            <a:avLst/>
          </a:prstGeom>
        </p:spPr>
        <p:txBody>
          <a:bodyPr bIns="45000" lIns="90000" rIns="90000" tIns="45000"/>
          <a:p>
            <a:r>
              <a:rPr lang="es-ES">
                <a:solidFill>
                  <a:srgbClr val="000000"/>
                </a:solidFill>
                <a:latin typeface="Calibri"/>
                <a:ea typeface="MS PGothic"/>
              </a:rPr>
              <a:t>e- beam</a:t>
            </a:r>
            <a:endParaRPr/>
          </a:p>
        </p:txBody>
      </p:sp>
      <p:pic>
        <p:nvPicPr>
          <p:cNvPr descr="" id="139" name="Picture 28"/>
          <p:cNvPicPr/>
          <p:nvPr/>
        </p:nvPicPr>
        <p:blipFill>
          <a:blip r:embed="rId2"/>
          <a:stretch>
            <a:fillRect/>
          </a:stretch>
        </p:blipFill>
        <p:spPr>
          <a:xfrm>
            <a:off x="4800600" y="3581280"/>
            <a:ext cx="3962160" cy="2971440"/>
          </a:xfrm>
          <a:prstGeom prst="rect">
            <a:avLst/>
          </a:prstGeom>
        </p:spPr>
      </p:pic>
    </p:spTree>
  </p:cSld>
  <p:timing>
    <p:tnLst>
      <p:par>
        <p:cTn dur="indefinite" id="29" nodeType="tmRoot" restart="never">
          <p:childTnLst>
            <p:seq>
              <p:cTn dur="indefinite" id="30" nodeType="mainSeq">
                <p:childTnLst>
                  <p:par>
                    <p:cTn fill="hold" id="31">
                      <p:stCondLst>
                        <p:cond delay="indefinite"/>
                      </p:stCondLst>
                      <p:childTnLst>
                        <p:par>
                          <p:cTn fill="hold" id="32">
                            <p:stCondLst>
                              <p:cond delay="0"/>
                            </p:stCondLst>
                            <p:childTnLst>
                              <p:par>
                                <p:cTn fill="hold" id="33" nodeType="withEffect" presetClass="entr" presetID="10">
                                  <p:stCondLst>
                                    <p:cond delay="0"/>
                                  </p:stCondLst>
                                  <p:childTnLst>
                                    <p:set>
                                      <p:cBhvr>
                                        <p:cTn dur="1" fill="hold" id="34">
                                          <p:stCondLst>
                                            <p:cond delay="0"/>
                                          </p:stCondLst>
                                        </p:cTn>
                                        <p:tgtEl>
                                          <p:spTgt spid="135"/>
                                        </p:tgtEl>
                                        <p:attrNameLst>
                                          <p:attrName>style.visibility</p:attrName>
                                        </p:attrNameLst>
                                      </p:cBhvr>
                                      <p:to>
                                        <p:strVal val="visible"/>
                                      </p:to>
                                    </p:set>
                                    <p:animEffect filter="fade" transition="in">
                                      <p:cBhvr additive="repl">
                                        <p:cTn dur="500" fill="freeze" id="35"/>
                                        <p:tgtEl>
                                          <p:spTgt spid="135"/>
                                        </p:tgtEl>
                                      </p:cBhvr>
                                    </p:animEffect>
                                  </p:childTnLst>
                                </p:cTn>
                              </p:par>
                            </p:childTnLst>
                          </p:cTn>
                        </p:par>
                      </p:childTnLst>
                    </p:cTn>
                  </p:par>
                  <p:par>
                    <p:cTn fill="hold" id="36">
                      <p:stCondLst>
                        <p:cond delay="indefinite"/>
                      </p:stCondLst>
                      <p:childTnLst>
                        <p:par>
                          <p:cTn fill="hold" id="37">
                            <p:stCondLst>
                              <p:cond delay="0"/>
                            </p:stCondLst>
                            <p:childTnLst>
                              <p:par>
                                <p:cTn fill="hold" id="38" nodeType="clickEffect" presetClass="exit" presetID="1">
                                  <p:stCondLst>
                                    <p:cond delay="0"/>
                                  </p:stCondLst>
                                  <p:childTnLst>
                                    <p:set>
                                      <p:cBhvr>
                                        <p:cTn dur="1" fill="hold" id="39">
                                          <p:stCondLst>
                                            <p:cond delay="0"/>
                                          </p:stCondLst>
                                        </p:cTn>
                                        <p:tgtEl>
                                          <p:spTgt spid="139"/>
                                        </p:tgtEl>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TextShape 1"/>
          <p:cNvSpPr txBox="1"/>
          <p:nvPr/>
        </p:nvSpPr>
        <p:spPr>
          <a:xfrm>
            <a:off x="685800" y="260640"/>
            <a:ext cx="7772040" cy="863640"/>
          </a:xfrm>
          <a:prstGeom prst="rect">
            <a:avLst/>
          </a:prstGeom>
        </p:spPr>
        <p:txBody>
          <a:bodyPr anchor="ctr"/>
          <a:p>
            <a:pPr algn="ctr"/>
            <a:r>
              <a:rPr lang="en-US" sz="4400">
                <a:solidFill>
                  <a:srgbClr val="000000"/>
                </a:solidFill>
                <a:latin typeface="Calibri"/>
              </a:rPr>
              <a:t>radiación de canalización</a:t>
            </a:r>
            <a:endParaRPr/>
          </a:p>
        </p:txBody>
      </p:sp>
      <p:sp>
        <p:nvSpPr>
          <p:cNvPr id="141" name="TextShape 2"/>
          <p:cNvSpPr txBox="1"/>
          <p:nvPr/>
        </p:nvSpPr>
        <p:spPr>
          <a:xfrm>
            <a:off x="251640" y="1340640"/>
            <a:ext cx="8352720" cy="5040360"/>
          </a:xfrm>
          <a:prstGeom prst="rect">
            <a:avLst/>
          </a:prstGeom>
        </p:spPr>
        <p:txBody>
          <a:bodyPr/>
          <a:p>
            <a:pPr algn="just"/>
            <a:r>
              <a:rPr b="1" lang="es-ES" sz="2400">
                <a:solidFill>
                  <a:srgbClr val="000000"/>
                </a:solidFill>
                <a:latin typeface="Calibri"/>
              </a:rPr>
              <a:t>Canalización es el proceso que limita la trayectoria de una partícula cargada en un sólido cristalino.</a:t>
            </a:r>
            <a:endParaRPr/>
          </a:p>
          <a:p>
            <a:pPr algn="just"/>
            <a:r>
              <a:rPr lang="es-ES" sz="2400">
                <a:solidFill>
                  <a:srgbClr val="000000"/>
                </a:solidFill>
                <a:latin typeface="Calibri"/>
              </a:rPr>
              <a:t>Desde un punto de vista simple, clásica, uno puede cualitativamente entender el efecto de canalización como sigue: Si la dirección de un incidente de partículas cargadas en la superficie de un monocristal se encuentra cerca de una dirección de cristal grandes, la partícula con alta probabilidad sufrirán una pequeño ángulo dispersión, como pasa a través de las varias capas de átomos en el cristal. Si la dirección de impulso de la partícula está cerca del plano de crystalling, pero no está cerca de los ejes principales de crystalling, este fenómeno se denomina "plano canalización".</a:t>
            </a:r>
            <a:endParaRPr/>
          </a:p>
          <a:p>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 name="TextShape 1"/>
          <p:cNvSpPr txBox="1"/>
          <p:nvPr/>
        </p:nvSpPr>
        <p:spPr>
          <a:xfrm>
            <a:off x="685800" y="260640"/>
            <a:ext cx="7772040" cy="719640"/>
          </a:xfrm>
          <a:prstGeom prst="rect">
            <a:avLst/>
          </a:prstGeom>
        </p:spPr>
        <p:txBody>
          <a:bodyPr anchor="ctr"/>
          <a:p>
            <a:r>
              <a:rPr b="1" lang="en-US" sz="4400">
                <a:solidFill>
                  <a:srgbClr val="000000"/>
                </a:solidFill>
                <a:latin typeface="Calibri"/>
              </a:rPr>
              <a:t>Radiación de Cherenkov</a:t>
            </a:r>
            <a:endParaRPr/>
          </a:p>
        </p:txBody>
      </p:sp>
      <p:pic>
        <p:nvPicPr>
          <p:cNvPr descr="" id="47" name="Picture 2"/>
          <p:cNvPicPr/>
          <p:nvPr/>
        </p:nvPicPr>
        <p:blipFill>
          <a:blip r:embed="rId1"/>
          <a:stretch>
            <a:fillRect/>
          </a:stretch>
        </p:blipFill>
        <p:spPr>
          <a:xfrm>
            <a:off x="155520" y="1191240"/>
            <a:ext cx="4560120" cy="4402800"/>
          </a:xfrm>
          <a:prstGeom prst="rect">
            <a:avLst/>
          </a:prstGeom>
        </p:spPr>
      </p:pic>
      <p:pic>
        <p:nvPicPr>
          <p:cNvPr descr="" id="48" name="Picture 4"/>
          <p:cNvPicPr/>
          <p:nvPr/>
        </p:nvPicPr>
        <p:blipFill>
          <a:blip r:embed="rId2"/>
          <a:stretch>
            <a:fillRect/>
          </a:stretch>
        </p:blipFill>
        <p:spPr>
          <a:xfrm>
            <a:off x="4932000" y="1917000"/>
            <a:ext cx="3600000" cy="3342960"/>
          </a:xfrm>
          <a:prstGeom prst="rect">
            <a:avLst/>
          </a:prstGeom>
        </p:spPr>
      </p:pic>
    </p:spTree>
  </p:cSld>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TextShape 1"/>
          <p:cNvSpPr txBox="1"/>
          <p:nvPr/>
        </p:nvSpPr>
        <p:spPr>
          <a:xfrm>
            <a:off x="685800" y="260640"/>
            <a:ext cx="7772040" cy="863640"/>
          </a:xfrm>
          <a:prstGeom prst="rect">
            <a:avLst/>
          </a:prstGeom>
        </p:spPr>
        <p:txBody>
          <a:bodyPr anchor="ctr"/>
          <a:p>
            <a:pPr algn="ctr"/>
            <a:r>
              <a:rPr lang="en-US" sz="4400">
                <a:solidFill>
                  <a:srgbClr val="000000"/>
                </a:solidFill>
                <a:latin typeface="Calibri"/>
              </a:rPr>
              <a:t>radiación de canalización</a:t>
            </a:r>
            <a:endParaRPr/>
          </a:p>
        </p:txBody>
      </p:sp>
      <p:pic>
        <p:nvPicPr>
          <p:cNvPr descr="" id="143" name="Picture 1"/>
          <p:cNvPicPr/>
          <p:nvPr/>
        </p:nvPicPr>
        <p:blipFill>
          <a:blip r:embed="rId1"/>
          <a:stretch>
            <a:fillRect/>
          </a:stretch>
        </p:blipFill>
        <p:spPr>
          <a:xfrm>
            <a:off x="323640" y="1181160"/>
            <a:ext cx="8280720" cy="5458680"/>
          </a:xfrm>
          <a:prstGeom prst="rect">
            <a:avLst/>
          </a:prstGeom>
        </p:spPr>
      </p:pic>
    </p:spTree>
  </p:cSld>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TextShape 1"/>
          <p:cNvSpPr txBox="1"/>
          <p:nvPr/>
        </p:nvSpPr>
        <p:spPr>
          <a:xfrm>
            <a:off x="685800" y="260640"/>
            <a:ext cx="7772040" cy="647640"/>
          </a:xfrm>
          <a:prstGeom prst="rect">
            <a:avLst/>
          </a:prstGeom>
        </p:spPr>
        <p:txBody>
          <a:bodyPr anchor="ctr"/>
          <a:p>
            <a:r>
              <a:rPr lang="en-US" sz="4400">
                <a:solidFill>
                  <a:srgbClr val="000000"/>
                </a:solidFill>
                <a:latin typeface="Calibri"/>
              </a:rPr>
              <a:t>radiación de canalización</a:t>
            </a:r>
            <a:endParaRPr/>
          </a:p>
        </p:txBody>
      </p:sp>
      <p:pic>
        <p:nvPicPr>
          <p:cNvPr descr="" id="145" name="Picture 2"/>
          <p:cNvPicPr/>
          <p:nvPr/>
        </p:nvPicPr>
        <p:blipFill>
          <a:blip r:embed="rId1"/>
          <a:stretch>
            <a:fillRect/>
          </a:stretch>
        </p:blipFill>
        <p:spPr>
          <a:xfrm>
            <a:off x="251640" y="980640"/>
            <a:ext cx="8407800" cy="3456000"/>
          </a:xfrm>
          <a:prstGeom prst="rect">
            <a:avLst/>
          </a:prstGeom>
        </p:spPr>
      </p:pic>
    </p:spTree>
  </p:cSld>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TextShape 1"/>
          <p:cNvSpPr txBox="1"/>
          <p:nvPr/>
        </p:nvSpPr>
        <p:spPr>
          <a:xfrm>
            <a:off x="685800" y="260640"/>
            <a:ext cx="7772040" cy="863640"/>
          </a:xfrm>
          <a:prstGeom prst="rect">
            <a:avLst/>
          </a:prstGeom>
        </p:spPr>
        <p:txBody>
          <a:bodyPr anchor="ctr"/>
          <a:p>
            <a:pPr algn="ctr"/>
            <a:r>
              <a:rPr lang="en-US" sz="4400">
                <a:solidFill>
                  <a:srgbClr val="000000"/>
                </a:solidFill>
                <a:latin typeface="Calibri"/>
              </a:rPr>
              <a:t>radiación de canalización</a:t>
            </a:r>
            <a:endParaRPr/>
          </a:p>
        </p:txBody>
      </p:sp>
      <p:pic>
        <p:nvPicPr>
          <p:cNvPr descr="" id="147" name="Picture 2"/>
          <p:cNvPicPr/>
          <p:nvPr/>
        </p:nvPicPr>
        <p:blipFill>
          <a:blip r:embed="rId1"/>
          <a:stretch>
            <a:fillRect/>
          </a:stretch>
        </p:blipFill>
        <p:spPr>
          <a:xfrm>
            <a:off x="539640" y="1036800"/>
            <a:ext cx="8064360" cy="5681520"/>
          </a:xfrm>
          <a:prstGeom prst="rect">
            <a:avLst/>
          </a:prstGeom>
        </p:spPr>
      </p:pic>
    </p:spTree>
  </p:cSld>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TextShape 1"/>
          <p:cNvSpPr txBox="1"/>
          <p:nvPr/>
        </p:nvSpPr>
        <p:spPr>
          <a:xfrm>
            <a:off x="685800" y="260640"/>
            <a:ext cx="7772040" cy="863640"/>
          </a:xfrm>
          <a:prstGeom prst="rect">
            <a:avLst/>
          </a:prstGeom>
        </p:spPr>
        <p:txBody>
          <a:bodyPr anchor="ctr"/>
          <a:p>
            <a:pPr algn="ctr"/>
            <a:r>
              <a:rPr lang="en-US" sz="4400">
                <a:solidFill>
                  <a:srgbClr val="000000"/>
                </a:solidFill>
                <a:latin typeface="Calibri"/>
              </a:rPr>
              <a:t>radiación de canalización</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 name="TextShape 1"/>
          <p:cNvSpPr txBox="1"/>
          <p:nvPr/>
        </p:nvSpPr>
        <p:spPr>
          <a:xfrm>
            <a:off x="685800" y="260640"/>
            <a:ext cx="7772040" cy="935640"/>
          </a:xfrm>
          <a:prstGeom prst="rect">
            <a:avLst/>
          </a:prstGeom>
        </p:spPr>
        <p:txBody>
          <a:bodyPr anchor="ctr"/>
          <a:p>
            <a:pPr algn="ctr"/>
            <a:r>
              <a:rPr lang="en-US" sz="4400">
                <a:solidFill>
                  <a:srgbClr val="000000"/>
                </a:solidFill>
                <a:latin typeface="Calibri"/>
              </a:rPr>
              <a:t>Radiación de Cherenkov.  </a:t>
            </a:r>
            <a:endParaRPr/>
          </a:p>
        </p:txBody>
      </p:sp>
      <p:sp>
        <p:nvSpPr>
          <p:cNvPr id="50" name="TextShape 2"/>
          <p:cNvSpPr txBox="1"/>
          <p:nvPr/>
        </p:nvSpPr>
        <p:spPr>
          <a:xfrm>
            <a:off x="251640" y="6381000"/>
            <a:ext cx="8352720" cy="46080"/>
          </a:xfrm>
          <a:prstGeom prst="rect">
            <a:avLst/>
          </a:prstGeom>
        </p:spPr>
        <p:txBody>
          <a:bodyPr/>
          <a:p>
            <a:pPr algn="ctr"/>
            <a:endParaRPr/>
          </a:p>
        </p:txBody>
      </p:sp>
      <p:pic>
        <p:nvPicPr>
          <p:cNvPr descr="" id="51" name="Picture 2"/>
          <p:cNvPicPr/>
          <p:nvPr/>
        </p:nvPicPr>
        <p:blipFill>
          <a:blip r:embed="rId1"/>
          <a:stretch>
            <a:fillRect/>
          </a:stretch>
        </p:blipFill>
        <p:spPr>
          <a:xfrm>
            <a:off x="195480" y="980640"/>
            <a:ext cx="8642880" cy="5688360"/>
          </a:xfrm>
          <a:prstGeom prst="rect">
            <a:avLst/>
          </a:prstGeom>
        </p:spPr>
      </p:pic>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 name="TextShape 1"/>
          <p:cNvSpPr txBox="1"/>
          <p:nvPr/>
        </p:nvSpPr>
        <p:spPr>
          <a:xfrm>
            <a:off x="685800" y="260640"/>
            <a:ext cx="7772040" cy="935640"/>
          </a:xfrm>
          <a:prstGeom prst="rect">
            <a:avLst/>
          </a:prstGeom>
        </p:spPr>
        <p:txBody>
          <a:bodyPr anchor="ctr"/>
          <a:p>
            <a:pPr algn="ctr"/>
            <a:r>
              <a:rPr lang="en-US" sz="4400">
                <a:solidFill>
                  <a:srgbClr val="000000"/>
                </a:solidFill>
                <a:latin typeface="Calibri"/>
              </a:rPr>
              <a:t>Radiación de Cherenkov.  </a:t>
            </a:r>
            <a:endParaRPr/>
          </a:p>
        </p:txBody>
      </p:sp>
      <p:sp>
        <p:nvSpPr>
          <p:cNvPr id="53" name="TextShape 2"/>
          <p:cNvSpPr txBox="1"/>
          <p:nvPr/>
        </p:nvSpPr>
        <p:spPr>
          <a:xfrm>
            <a:off x="251640" y="1845000"/>
            <a:ext cx="8352720" cy="4536000"/>
          </a:xfrm>
          <a:prstGeom prst="rect">
            <a:avLst/>
          </a:prstGeom>
        </p:spPr>
        <p:txBody>
          <a:bodyPr/>
          <a:p>
            <a:pPr algn="ctr"/>
            <a:endParaRPr/>
          </a:p>
        </p:txBody>
      </p:sp>
      <p:pic>
        <p:nvPicPr>
          <p:cNvPr descr="" id="54" name="Picture 2"/>
          <p:cNvPicPr/>
          <p:nvPr/>
        </p:nvPicPr>
        <p:blipFill>
          <a:blip r:embed="rId1"/>
          <a:stretch>
            <a:fillRect/>
          </a:stretch>
        </p:blipFill>
        <p:spPr>
          <a:xfrm>
            <a:off x="179640" y="980640"/>
            <a:ext cx="8880840" cy="5400360"/>
          </a:xfrm>
          <a:prstGeom prst="rect">
            <a:avLst/>
          </a:prstGeom>
        </p:spPr>
      </p:pic>
      <p:pic>
        <p:nvPicPr>
          <p:cNvPr descr="" id="55" name="Picture 2"/>
          <p:cNvPicPr/>
          <p:nvPr/>
        </p:nvPicPr>
        <p:blipFill>
          <a:blip r:embed="rId2"/>
          <a:stretch>
            <a:fillRect/>
          </a:stretch>
        </p:blipFill>
        <p:spPr>
          <a:xfrm>
            <a:off x="251640" y="1700640"/>
            <a:ext cx="3533400" cy="761760"/>
          </a:xfrm>
          <a:prstGeom prst="rect">
            <a:avLst/>
          </a:prstGeom>
        </p:spPr>
      </p:pic>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 name="TextShape 1"/>
          <p:cNvSpPr txBox="1"/>
          <p:nvPr/>
        </p:nvSpPr>
        <p:spPr>
          <a:xfrm>
            <a:off x="685800" y="260640"/>
            <a:ext cx="7772040" cy="935640"/>
          </a:xfrm>
          <a:prstGeom prst="rect">
            <a:avLst/>
          </a:prstGeom>
        </p:spPr>
        <p:txBody>
          <a:bodyPr anchor="ctr"/>
          <a:p>
            <a:pPr algn="ctr"/>
            <a:r>
              <a:rPr lang="en-US" sz="4400">
                <a:solidFill>
                  <a:srgbClr val="000000"/>
                </a:solidFill>
                <a:latin typeface="Calibri"/>
              </a:rPr>
              <a:t>Radiación de Cherenkov.  </a:t>
            </a:r>
            <a:endParaRPr/>
          </a:p>
        </p:txBody>
      </p:sp>
      <p:sp>
        <p:nvSpPr>
          <p:cNvPr id="57" name="TextShape 2"/>
          <p:cNvSpPr txBox="1"/>
          <p:nvPr/>
        </p:nvSpPr>
        <p:spPr>
          <a:xfrm>
            <a:off x="251640" y="1845000"/>
            <a:ext cx="8352720" cy="4536000"/>
          </a:xfrm>
          <a:prstGeom prst="rect">
            <a:avLst/>
          </a:prstGeom>
        </p:spPr>
        <p:txBody>
          <a:bodyPr/>
          <a:p>
            <a:pPr algn="ctr"/>
            <a:endParaRPr/>
          </a:p>
        </p:txBody>
      </p:sp>
      <p:pic>
        <p:nvPicPr>
          <p:cNvPr descr="" id="58" name="Picture 2"/>
          <p:cNvPicPr/>
          <p:nvPr/>
        </p:nvPicPr>
        <p:blipFill>
          <a:blip r:embed="rId1"/>
          <a:stretch>
            <a:fillRect/>
          </a:stretch>
        </p:blipFill>
        <p:spPr>
          <a:xfrm>
            <a:off x="827640" y="1038240"/>
            <a:ext cx="7488360" cy="5528160"/>
          </a:xfrm>
          <a:prstGeom prst="rect">
            <a:avLst/>
          </a:prstGeom>
        </p:spPr>
      </p:pic>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 name="TextShape 1"/>
          <p:cNvSpPr txBox="1"/>
          <p:nvPr/>
        </p:nvSpPr>
        <p:spPr>
          <a:xfrm>
            <a:off x="685800" y="260640"/>
            <a:ext cx="7772040" cy="935640"/>
          </a:xfrm>
          <a:prstGeom prst="rect">
            <a:avLst/>
          </a:prstGeom>
        </p:spPr>
        <p:txBody>
          <a:bodyPr anchor="ctr"/>
          <a:p>
            <a:pPr algn="ctr"/>
            <a:r>
              <a:rPr lang="en-US" sz="4400">
                <a:solidFill>
                  <a:srgbClr val="000000"/>
                </a:solidFill>
                <a:latin typeface="Calibri"/>
              </a:rPr>
              <a:t>Radiación de Cherenkov.  </a:t>
            </a:r>
            <a:endParaRPr/>
          </a:p>
        </p:txBody>
      </p:sp>
      <p:sp>
        <p:nvSpPr>
          <p:cNvPr id="60" name="TextShape 2"/>
          <p:cNvSpPr txBox="1"/>
          <p:nvPr/>
        </p:nvSpPr>
        <p:spPr>
          <a:xfrm>
            <a:off x="251640" y="1845000"/>
            <a:ext cx="8352720" cy="4536000"/>
          </a:xfrm>
          <a:prstGeom prst="rect">
            <a:avLst/>
          </a:prstGeom>
        </p:spPr>
        <p:txBody>
          <a:bodyPr/>
          <a:p>
            <a:pPr algn="ct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 name="TextShape 1"/>
          <p:cNvSpPr txBox="1"/>
          <p:nvPr/>
        </p:nvSpPr>
        <p:spPr>
          <a:xfrm>
            <a:off x="323640" y="116640"/>
            <a:ext cx="7772040" cy="1151640"/>
          </a:xfrm>
          <a:prstGeom prst="rect">
            <a:avLst/>
          </a:prstGeom>
        </p:spPr>
        <p:txBody>
          <a:bodyPr anchor="ctr"/>
          <a:p>
            <a:r>
              <a:rPr lang="en-US" sz="3200">
                <a:solidFill>
                  <a:srgbClr val="000000"/>
                </a:solidFill>
                <a:latin typeface="Calibri"/>
              </a:rPr>
              <a:t>Radiación de transición en la radiación de rayos x región (XTR) </a:t>
            </a:r>
            <a:endParaRPr/>
          </a:p>
        </p:txBody>
      </p:sp>
      <p:sp>
        <p:nvSpPr>
          <p:cNvPr id="62" name="TextShape 2"/>
          <p:cNvSpPr txBox="1"/>
          <p:nvPr/>
        </p:nvSpPr>
        <p:spPr>
          <a:xfrm>
            <a:off x="251640" y="1124640"/>
            <a:ext cx="8568720" cy="2592000"/>
          </a:xfrm>
          <a:prstGeom prst="rect">
            <a:avLst/>
          </a:prstGeom>
        </p:spPr>
        <p:txBody>
          <a:bodyPr/>
          <a:p>
            <a:pPr algn="just"/>
            <a:r>
              <a:rPr lang="es-ES">
                <a:solidFill>
                  <a:srgbClr val="000000"/>
                </a:solidFill>
                <a:latin typeface="Calibri"/>
              </a:rPr>
              <a:t>La existencia de radiación de transición fue predicha en 1946 por Ginzburg y Frank. Esta radiación se emite cuando una partícula se mueve a través de la interfaz de dos medios con diferentes constantes dieléctricas. La radiación se predice directamente de la ecuación de la electrodinámica, sin embargo, no se estudió experimentalmente durante mucho tiempo porque el número esperado de cuantos era extremadamente pequeño. Después de la primera observación de la radiación de transición en la región óptica, muchos estudios tempranos indican que la aplicación de la radiación óptica de transición para la detección e identificación de las partículas individuales parece ser severamente limitada debido a la inherente poca intensidad de la radiación.</a:t>
            </a:r>
            <a:endParaRPr/>
          </a:p>
        </p:txBody>
      </p:sp>
      <p:pic>
        <p:nvPicPr>
          <p:cNvPr descr="" id="63" name="3 Imagen"/>
          <p:cNvPicPr/>
          <p:nvPr/>
        </p:nvPicPr>
        <p:blipFill>
          <a:blip r:embed="rId1"/>
          <a:stretch>
            <a:fillRect/>
          </a:stretch>
        </p:blipFill>
        <p:spPr>
          <a:xfrm>
            <a:off x="4968000" y="3600000"/>
            <a:ext cx="3960000" cy="2388600"/>
          </a:xfrm>
          <a:prstGeom prst="rect">
            <a:avLst/>
          </a:prstGeom>
        </p:spPr>
      </p:pic>
      <p:sp>
        <p:nvSpPr>
          <p:cNvPr id="64" name="CustomShape 3"/>
          <p:cNvSpPr/>
          <p:nvPr/>
        </p:nvSpPr>
        <p:spPr>
          <a:xfrm>
            <a:off x="432000" y="3108600"/>
            <a:ext cx="4536000" cy="3382200"/>
          </a:xfrm>
          <a:prstGeom prst="rect">
            <a:avLst/>
          </a:prstGeom>
        </p:spPr>
        <p:txBody>
          <a:bodyPr bIns="45000" lIns="90000" rIns="90000" tIns="45000"/>
          <a:p>
            <a:pPr algn="just"/>
            <a:r>
              <a:rPr lang="es-ES">
                <a:solidFill>
                  <a:srgbClr val="000000"/>
                </a:solidFill>
                <a:latin typeface="Calibri"/>
              </a:rPr>
              <a:t>Se renovó el interés en la radiación de transición cuando Garibian mostró que la misma debe aparecer en la región de rayos x, de partículas ultrarelativistas. Su teoría predice algunas características notables de radiación de transición en la región de rayos X. En primer lugar, la pérdida total de energía por una partícula cargada debe ser proporcional al factor de Lorentz de la partícula, </a:t>
            </a:r>
            <a:r>
              <a:rPr lang="es-ES">
                <a:solidFill>
                  <a:srgbClr val="000000"/>
                </a:solidFill>
                <a:latin typeface="Symbol"/>
              </a:rPr>
              <a:t></a:t>
            </a:r>
            <a:r>
              <a:rPr lang="es-ES">
                <a:solidFill>
                  <a:srgbClr val="000000"/>
                </a:solidFill>
                <a:latin typeface="Calibri"/>
              </a:rPr>
              <a:t> (</a:t>
            </a:r>
            <a:r>
              <a:rPr lang="es-ES">
                <a:solidFill>
                  <a:srgbClr val="000000"/>
                </a:solidFill>
                <a:latin typeface="Symbol"/>
              </a:rPr>
              <a:t></a:t>
            </a:r>
            <a:r>
              <a:rPr lang="es-ES">
                <a:solidFill>
                  <a:srgbClr val="000000"/>
                </a:solidFill>
                <a:latin typeface="Calibri"/>
              </a:rPr>
              <a:t> = E/mc2).</a:t>
            </a:r>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 name="TextShape 1"/>
          <p:cNvSpPr txBox="1"/>
          <p:nvPr/>
        </p:nvSpPr>
        <p:spPr>
          <a:xfrm>
            <a:off x="685800" y="260640"/>
            <a:ext cx="7772040" cy="1079640"/>
          </a:xfrm>
          <a:prstGeom prst="rect">
            <a:avLst/>
          </a:prstGeom>
        </p:spPr>
        <p:txBody>
          <a:bodyPr anchor="ctr"/>
          <a:p>
            <a:r>
              <a:rPr lang="en-US" sz="3200">
                <a:solidFill>
                  <a:srgbClr val="000000"/>
                </a:solidFill>
                <a:latin typeface="Calibri"/>
              </a:rPr>
              <a:t>Radiación de transición en la radiación de rayos x región (XTR) </a:t>
            </a:r>
            <a:endParaRPr/>
          </a:p>
        </p:txBody>
      </p:sp>
      <p:sp>
        <p:nvSpPr>
          <p:cNvPr id="66" name="TextShape 2"/>
          <p:cNvSpPr txBox="1"/>
          <p:nvPr/>
        </p:nvSpPr>
        <p:spPr>
          <a:xfrm>
            <a:off x="251640" y="1340640"/>
            <a:ext cx="8568720" cy="1872000"/>
          </a:xfrm>
          <a:prstGeom prst="rect">
            <a:avLst/>
          </a:prstGeom>
        </p:spPr>
        <p:txBody>
          <a:bodyPr/>
          <a:p>
            <a:pPr algn="just"/>
            <a:r>
              <a:rPr lang="es-ES" sz="2400">
                <a:solidFill>
                  <a:srgbClr val="000000"/>
                </a:solidFill>
                <a:latin typeface="Calibri"/>
              </a:rPr>
              <a:t>La característica más atractiva es que TR por partículas relativistas se extiende también a la región de rayos X. Para mayor simplicidad, vamos a suponer que </a:t>
            </a:r>
            <a:r>
              <a:rPr lang="es-ES" sz="2400">
                <a:solidFill>
                  <a:srgbClr val="000000"/>
                </a:solidFill>
                <a:latin typeface="Symbol"/>
              </a:rPr>
              <a:t></a:t>
            </a:r>
            <a:r>
              <a:rPr lang="es-ES" sz="2400">
                <a:solidFill>
                  <a:srgbClr val="000000"/>
                </a:solidFill>
                <a:latin typeface="Calibri"/>
              </a:rPr>
              <a:t>1 = </a:t>
            </a:r>
            <a:r>
              <a:rPr lang="es-ES" sz="2400">
                <a:solidFill>
                  <a:srgbClr val="000000"/>
                </a:solidFill>
                <a:latin typeface="Symbol"/>
              </a:rPr>
              <a:t></a:t>
            </a:r>
            <a:r>
              <a:rPr lang="es-ES" sz="2400">
                <a:solidFill>
                  <a:srgbClr val="000000"/>
                </a:solidFill>
                <a:latin typeface="Calibri"/>
              </a:rPr>
              <a:t> y </a:t>
            </a:r>
            <a:r>
              <a:rPr lang="es-ES" sz="2400">
                <a:solidFill>
                  <a:srgbClr val="000000"/>
                </a:solidFill>
                <a:latin typeface="Symbol"/>
              </a:rPr>
              <a:t></a:t>
            </a:r>
            <a:r>
              <a:rPr lang="es-ES" sz="2400">
                <a:solidFill>
                  <a:srgbClr val="000000"/>
                </a:solidFill>
                <a:latin typeface="Calibri"/>
              </a:rPr>
              <a:t>2 = 1 correspondiente al caso cuando la partícula incidente pasa el límite de medio vacío. Se encuentra el flujo de energía en el vacío debido a la radiación de transición</a:t>
            </a:r>
            <a:endParaRPr/>
          </a:p>
        </p:txBody>
      </p:sp>
      <p:pic>
        <p:nvPicPr>
          <p:cNvPr descr="" id="67" name="Picture 2"/>
          <p:cNvPicPr/>
          <p:nvPr/>
        </p:nvPicPr>
        <p:blipFill>
          <a:blip r:embed="rId1"/>
          <a:stretch>
            <a:fillRect/>
          </a:stretch>
        </p:blipFill>
        <p:spPr>
          <a:xfrm>
            <a:off x="1854000" y="2664000"/>
            <a:ext cx="5922000" cy="1925280"/>
          </a:xfrm>
          <a:prstGeom prst="rect">
            <a:avLst/>
          </a:prstGeom>
        </p:spPr>
      </p:pic>
      <p:sp>
        <p:nvSpPr>
          <p:cNvPr id="68" name="CustomShape 3"/>
          <p:cNvSpPr/>
          <p:nvPr/>
        </p:nvSpPr>
        <p:spPr>
          <a:xfrm>
            <a:off x="360" y="4572360"/>
            <a:ext cx="9143640" cy="1187640"/>
          </a:xfrm>
          <a:prstGeom prst="rect">
            <a:avLst/>
          </a:prstGeom>
        </p:spPr>
        <p:txBody>
          <a:bodyPr bIns="45000" lIns="90000" rIns="90000" tIns="45000"/>
          <a:p>
            <a:pPr algn="just"/>
            <a:r>
              <a:rPr lang="es-ES">
                <a:solidFill>
                  <a:srgbClr val="000000"/>
                </a:solidFill>
                <a:latin typeface="Calibri"/>
              </a:rPr>
              <a:t>Para partículas relativistas (</a:t>
            </a:r>
            <a:r>
              <a:rPr lang="es-ES">
                <a:solidFill>
                  <a:srgbClr val="000000"/>
                </a:solidFill>
                <a:latin typeface="Symbol"/>
              </a:rPr>
              <a:t></a:t>
            </a:r>
            <a:r>
              <a:rPr lang="es-ES">
                <a:solidFill>
                  <a:srgbClr val="000000"/>
                </a:solidFill>
                <a:latin typeface="Calibri"/>
              </a:rPr>
              <a:t> =E/m » 1), puede verse que la radiación tiene un máximo de sharp en un ángulo pequeño. El término (1 –ß²cos²</a:t>
            </a:r>
            <a:r>
              <a:rPr lang="es-ES">
                <a:solidFill>
                  <a:srgbClr val="000000"/>
                </a:solidFill>
                <a:latin typeface="Symbol"/>
              </a:rPr>
              <a:t></a:t>
            </a:r>
            <a:r>
              <a:rPr lang="es-ES">
                <a:solidFill>
                  <a:srgbClr val="000000"/>
                </a:solidFill>
                <a:latin typeface="Calibri"/>
              </a:rPr>
              <a:t>) en el denominador se convierte en mínimo para ángulos del orden de 1/</a:t>
            </a:r>
            <a:r>
              <a:rPr lang="es-ES">
                <a:solidFill>
                  <a:srgbClr val="000000"/>
                </a:solidFill>
                <a:latin typeface="Symbol"/>
              </a:rPr>
              <a:t>,</a:t>
            </a:r>
            <a:r>
              <a:rPr lang="es-ES">
                <a:solidFill>
                  <a:srgbClr val="000000"/>
                </a:solidFill>
                <a:latin typeface="Calibri"/>
              </a:rPr>
              <a:t> el término se puede aproximar como</a:t>
            </a:r>
            <a:endParaRPr/>
          </a:p>
        </p:txBody>
      </p:sp>
      <p:pic>
        <p:nvPicPr>
          <p:cNvPr descr="" id="69" name=""/>
          <p:cNvPicPr/>
          <p:nvPr/>
        </p:nvPicPr>
        <p:blipFill>
          <a:blip r:embed="rId2"/>
          <a:stretch>
            <a:fillRect/>
          </a:stretch>
        </p:blipFill>
        <p:spPr>
          <a:xfrm>
            <a:off x="2376000" y="5666760"/>
            <a:ext cx="4752000" cy="885240"/>
          </a:xfrm>
          <a:prstGeom prst="rect">
            <a:avLst/>
          </a:prstGeom>
        </p:spPr>
      </p:pic>
    </p:spTree>
  </p:cSld>
  <p:timing>
    <p:tnLst>
      <p:par>
        <p:cTn dur="indefinite" id="3" nodeType="tmRoot" restart="never">
          <p:childTnLst>
            <p:seq>
              <p:cTn id="4" nodeType="mainSeq">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