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17.png" ContentType="image/png"/>
  <Override PartName="/ppt/media/image26.png" ContentType="image/png"/>
  <Override PartName="/ppt/media/image19.png" ContentType="image/png"/>
  <Override PartName="/ppt/media/image28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645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E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E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</a:t>
            </a:r>
            <a:endParaRPr/>
          </a:p>
        </p:txBody>
      </p:sp>
      <p:pic>
        <p:nvPicPr>
          <p:cNvPr descr="" id="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0280" y="1220760"/>
            <a:ext cx="9441720" cy="60512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electrones en agua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5640" y="1053000"/>
            <a:ext cx="9576360" cy="6291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extrapolado electrones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360" y="1155240"/>
            <a:ext cx="9665640" cy="61887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formulas semiempíricas Partículas alfa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520" y="1089360"/>
            <a:ext cx="9537480" cy="63266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formulas semiempíricas Partículas alfa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0520" y="1126440"/>
            <a:ext cx="9501480" cy="61455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formulas semiempíricas. Proton y deutron</a:t>
            </a:r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280" y="1113120"/>
            <a:ext cx="9405720" cy="5150880"/>
          </a:xfrm>
          <a:prstGeom prst="rect">
            <a:avLst/>
          </a:prstGeom>
        </p:spPr>
      </p:pic>
      <p:pic>
        <p:nvPicPr>
          <p:cNvPr descr="" id="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9000" y="6366240"/>
            <a:ext cx="4239000" cy="104976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formulas semiempíricas. Proton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640" y="1069920"/>
            <a:ext cx="9531360" cy="63460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157320"/>
            <a:ext cx="9070200" cy="758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formulas semiempíricas. Electrones y </a:t>
            </a:r>
            <a:endParaRPr/>
          </a:p>
          <a:p>
            <a:r>
              <a:rPr lang="es-ES" sz="3200"/>
              <a:t>positrones</a:t>
            </a:r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520" y="1059840"/>
            <a:ext cx="9492480" cy="5348160"/>
          </a:xfrm>
          <a:prstGeom prst="rect">
            <a:avLst/>
          </a:prstGeom>
        </p:spPr>
      </p:pic>
      <p:pic>
        <p:nvPicPr>
          <p:cNvPr descr="" id="6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0120" y="6445080"/>
            <a:ext cx="4349880" cy="97092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Formulas semiempíricas. Transmisión para fuentes beta</a:t>
            </a: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440" y="1117440"/>
            <a:ext cx="9673560" cy="5218560"/>
          </a:xfrm>
          <a:prstGeom prst="rect">
            <a:avLst/>
          </a:prstGeom>
        </p:spPr>
      </p:pic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6640" y="6310800"/>
            <a:ext cx="5607360" cy="110520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delgadas depositada por partículas cargadas</a:t>
            </a:r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720" y="1127160"/>
            <a:ext cx="9647280" cy="4920840"/>
          </a:xfrm>
          <a:prstGeom prst="rect">
            <a:avLst/>
          </a:prstGeom>
        </p:spPr>
      </p:pic>
      <p:pic>
        <p:nvPicPr>
          <p:cNvPr descr="" id="7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6097320"/>
            <a:ext cx="8640000" cy="131868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delgadas depositada por partículas cargadas</a:t>
            </a:r>
            <a:endParaRPr/>
          </a:p>
        </p:txBody>
      </p:sp>
      <p:pic>
        <p:nvPicPr>
          <p:cNvPr descr="" id="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00" y="1147320"/>
            <a:ext cx="9565200" cy="612468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360" y="30168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CSDA partículas cargadas pesadas</a:t>
            </a:r>
            <a:endParaRPr/>
          </a:p>
        </p:txBody>
      </p:sp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720" y="1191960"/>
            <a:ext cx="9512280" cy="615204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delgadas depositada por partículas cargadas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160" y="1102320"/>
            <a:ext cx="9753840" cy="631368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delgadas depositada por partículas cargadas</a:t>
            </a:r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080" y="1113120"/>
            <a:ext cx="9565920" cy="630288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delgadas depositada por partículas cargadas</a:t>
            </a:r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80" y="1163160"/>
            <a:ext cx="9601920" cy="6108840"/>
          </a:xfrm>
          <a:prstGeom prst="rect">
            <a:avLst/>
          </a:prstGeom>
        </p:spPr>
      </p:pic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2800"/>
              <a:t>Dosis en láminas gruesas depositada por electrones. </a:t>
            </a:r>
            <a:endParaRPr/>
          </a:p>
          <a:p>
            <a:r>
              <a:rPr lang="es-ES" sz="2800"/>
              <a:t>Ejemplo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720" y="1278000"/>
            <a:ext cx="9692280" cy="613800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2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Haces de partículas cargadas.</a:t>
            </a:r>
            <a:endParaRPr/>
          </a:p>
          <a:p>
            <a:r>
              <a:rPr lang="es-ES" sz="3200"/>
              <a:t>Distribución de dosis en profundidad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960" y="1150920"/>
            <a:ext cx="9563040" cy="424908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320" y="6450480"/>
            <a:ext cx="4126680" cy="110916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24440" y="5437080"/>
            <a:ext cx="5767560" cy="1114920"/>
          </a:xfrm>
          <a:prstGeom prst="rect">
            <a:avLst/>
          </a:prstGeom>
        </p:spPr>
      </p:pic>
      <p:pic>
        <p:nvPicPr>
          <p:cNvPr descr="" id="8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2800" y="5500800"/>
            <a:ext cx="2972520" cy="155520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electrones en agua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CSDA partículas cargadas pesadas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2680" y="1207440"/>
            <a:ext cx="9319320" cy="61365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electrones en agua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2520" y="1222920"/>
            <a:ext cx="9285480" cy="61930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CSDA partículas cargadas pesadas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60" y="1252080"/>
            <a:ext cx="9570240" cy="60919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360" y="30168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CSDA partículas cargadas pesadas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440" y="1170720"/>
            <a:ext cx="9556560" cy="61732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360" y="30168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proyectado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720" y="1191960"/>
            <a:ext cx="9512280" cy="61520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360" y="30168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0" y="1137240"/>
            <a:ext cx="9453600" cy="62067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360" y="301680"/>
            <a:ext cx="9070200" cy="921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 sz="3200"/>
              <a:t>Alcance electrones</a:t>
            </a:r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960" y="1021320"/>
            <a:ext cx="9572040" cy="63226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