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D9AE8-3A99-4A38-8CF3-AF165F4FD145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D608D-4FFA-409E-9272-169A3EE80DE5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D608D-4FFA-409E-9272-169A3EE80DE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8640960" cy="1080120"/>
          </a:xfrm>
        </p:spPr>
        <p:txBody>
          <a:bodyPr>
            <a:normAutofit fontScale="90000"/>
          </a:bodyPr>
          <a:lstStyle/>
          <a:p>
            <a:pPr algn="l"/>
            <a:r>
              <a:rPr lang="es-ES" sz="3600" b="1" dirty="0" smtClean="0"/>
              <a:t>detectores de partículas</a:t>
            </a:r>
            <a:br>
              <a:rPr lang="es-ES" sz="3600" b="1" dirty="0" smtClean="0"/>
            </a:br>
            <a:r>
              <a:rPr lang="es-ES" sz="2800" b="1" dirty="0" smtClean="0"/>
              <a:t>Cámaras de ionizaciones de líquidos Ar y Xe (calorímetros)</a:t>
            </a: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1268760"/>
            <a:ext cx="8712968" cy="558924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Presentación en pantalla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detectores de partículas Cámaras de ionizaciones de líquidos Ar y Xe (calorímetros)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detectores de partículas</dc:title>
  <dc:creator>Varlen</dc:creator>
  <cp:lastModifiedBy>Varlen</cp:lastModifiedBy>
  <cp:revision>4</cp:revision>
  <dcterms:created xsi:type="dcterms:W3CDTF">2012-10-07T00:24:47Z</dcterms:created>
  <dcterms:modified xsi:type="dcterms:W3CDTF">2012-10-07T00:32:03Z</dcterms:modified>
</cp:coreProperties>
</file>