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D9AE8-3A99-4A38-8CF3-AF165F4FD145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D608D-4FFA-409E-9272-169A3EE80DE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D608D-4FFA-409E-9272-169A3EE80DE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BA5E-F528-4EB5-BB6E-91248A8854AC}" type="datetimeFigureOut">
              <a:rPr lang="en-US" smtClean="0"/>
              <a:t>10/6/2012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2AE-CDA6-4A34-A358-83368C9BBB8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640960" cy="1080120"/>
          </a:xfrm>
        </p:spPr>
        <p:txBody>
          <a:bodyPr>
            <a:normAutofit/>
          </a:bodyPr>
          <a:lstStyle/>
          <a:p>
            <a:pPr algn="l"/>
            <a:r>
              <a:rPr lang="es-ES" sz="3600" b="1" dirty="0" smtClean="0"/>
              <a:t>detectores de partículas</a:t>
            </a:r>
            <a:br>
              <a:rPr lang="es-ES" sz="3600" b="1" dirty="0" smtClean="0"/>
            </a:br>
            <a:r>
              <a:rPr lang="es-ES" sz="2400" b="1" dirty="0" err="1" smtClean="0"/>
              <a:t>Cherenkov</a:t>
            </a:r>
            <a:r>
              <a:rPr lang="es-ES" sz="2400" b="1" dirty="0" smtClean="0"/>
              <a:t> (absorción, umbral, imágenes, calorímetros)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712968" cy="558924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Presentación en pantalla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detectores de partículas Cherenkov (absorción, umbral, imágenes, calorímetros)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detectores de partículas</dc:title>
  <dc:creator>Varlen</dc:creator>
  <cp:lastModifiedBy>Varlen</cp:lastModifiedBy>
  <cp:revision>6</cp:revision>
  <dcterms:created xsi:type="dcterms:W3CDTF">2012-10-07T00:24:47Z</dcterms:created>
  <dcterms:modified xsi:type="dcterms:W3CDTF">2012-10-07T00:33:46Z</dcterms:modified>
</cp:coreProperties>
</file>