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9AE8-3A99-4A38-8CF3-AF165F4FD145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608D-4FFA-409E-9272-169A3EE80D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608D-4FFA-409E-9272-169A3EE80D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20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detectores de partículas</a:t>
            </a:r>
            <a:br>
              <a:rPr lang="es-ES" sz="3200" b="1" dirty="0" smtClean="0"/>
            </a:br>
            <a:r>
              <a:rPr lang="es-ES" sz="3200" b="1" dirty="0" smtClean="0"/>
              <a:t>Cámaras proyectivas</a:t>
            </a:r>
            <a:endParaRPr lang="en-US" sz="32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detectores de partículas Cámaras proyectivas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partículas</dc:title>
  <dc:creator>Varlen</dc:creator>
  <cp:lastModifiedBy>Varlen</cp:lastModifiedBy>
  <cp:revision>9</cp:revision>
  <dcterms:created xsi:type="dcterms:W3CDTF">2012-10-07T00:24:47Z</dcterms:created>
  <dcterms:modified xsi:type="dcterms:W3CDTF">2012-10-07T00:37:12Z</dcterms:modified>
</cp:coreProperties>
</file>