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7" r:id="rId11"/>
    <p:sldId id="260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zh-CN" sz="6000">
                <a:ln w="95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Introducción a GIT</a:t>
            </a:r>
            <a:endParaRPr lang="es-ES_tradnl" altLang="zh-CN" sz="6000">
              <a:ln w="9525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06_03_2023_15-35-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6620" y="1817370"/>
            <a:ext cx="7858125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52-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2345" y="1684020"/>
            <a:ext cx="7686675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53-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9165" y="1707515"/>
            <a:ext cx="77724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53-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9970" y="1478915"/>
            <a:ext cx="759142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53-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6315" y="1912620"/>
            <a:ext cx="765810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54-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9970" y="2012315"/>
            <a:ext cx="7591425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54-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1870" y="1760220"/>
            <a:ext cx="766762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54-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5670" y="1636395"/>
            <a:ext cx="7820025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55-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7265" y="1745615"/>
            <a:ext cx="76962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55-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8690" y="1326515"/>
            <a:ext cx="775335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¿Qué es un sistema de control de versiones?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Un Sistema de Control de Versiones (SCV) es una</a:t>
            </a:r>
            <a:r>
              <a:rPr lang="es-ES_tradnl" altLang="en-US"/>
              <a:t> </a:t>
            </a:r>
            <a:r>
              <a:rPr lang="en-US"/>
              <a:t>aplicación que permite gestionar los cambios que se</a:t>
            </a:r>
            <a:r>
              <a:rPr lang="es-ES_tradnl" altLang="en-US"/>
              <a:t> </a:t>
            </a:r>
            <a:r>
              <a:rPr lang="en-US"/>
              <a:t>realizan sobre los elementos de un proyecto o</a:t>
            </a:r>
            <a:r>
              <a:rPr lang="es-ES_tradnl" altLang="en-US"/>
              <a:t> </a:t>
            </a:r>
            <a:r>
              <a:rPr lang="en-US"/>
              <a:t>repositorio, guardando así versiones del mismo en todas</a:t>
            </a:r>
            <a:r>
              <a:rPr lang="es-ES_tradnl" altLang="en-US"/>
              <a:t> </a:t>
            </a:r>
            <a:r>
              <a:rPr lang="en-US"/>
              <a:t>sus fases de desarrollo.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57-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9640" y="1855470"/>
            <a:ext cx="7791450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57-3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1440" y="1174750"/>
            <a:ext cx="692848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57-4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3015" y="1517015"/>
            <a:ext cx="71247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57-5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6315" y="1836420"/>
            <a:ext cx="765810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58-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2820" y="1526540"/>
            <a:ext cx="7705725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58-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8690" y="1364615"/>
            <a:ext cx="775335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58-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1065" y="1712595"/>
            <a:ext cx="784860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6-00-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1870" y="1926590"/>
            <a:ext cx="7667625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6-00-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1870" y="1878965"/>
            <a:ext cx="7667625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6-01-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6790" y="1631315"/>
            <a:ext cx="76771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Que hace un Sistema de Control de Versiones</a:t>
            </a:r>
            <a:endParaRPr lang="es-ES_tradn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Registra cada cambio en el proyecto o repositorio, quién y cuándo lo</a:t>
            </a:r>
            <a:r>
              <a:rPr lang="es-ES_tradnl" altLang="en-US"/>
              <a:t> </a:t>
            </a:r>
            <a:r>
              <a:rPr lang="en-US"/>
              <a:t>hace, en una base de datos.</a:t>
            </a:r>
            <a:endParaRPr lang="en-US"/>
          </a:p>
          <a:p>
            <a:r>
              <a:rPr lang="en-US"/>
              <a:t>Permite volver a estados previos del desarrollo.</a:t>
            </a:r>
            <a:endParaRPr lang="en-US"/>
          </a:p>
          <a:p>
            <a:r>
              <a:rPr lang="en-US"/>
              <a:t>Permite gestionar diferentes versiones del proyecto (ramas) para trabajar</a:t>
            </a:r>
            <a:r>
              <a:rPr lang="es-ES_tradnl" altLang="en-US"/>
              <a:t> </a:t>
            </a:r>
            <a:r>
              <a:rPr lang="en-US"/>
              <a:t>en paralelo y luego </a:t>
            </a:r>
            <a:r>
              <a:rPr lang="es-ES_tradnl" altLang="en-US"/>
              <a:t>Mezclar</a:t>
            </a:r>
            <a:r>
              <a:rPr lang="en-US"/>
              <a:t>.</a:t>
            </a:r>
            <a:endParaRPr lang="en-US"/>
          </a:p>
          <a:p>
            <a:r>
              <a:rPr lang="en-US"/>
              <a:t>Permite colaborar entre diferentes usuarios en un mismo repositorio,</a:t>
            </a:r>
            <a:r>
              <a:rPr lang="es-ES_tradnl" altLang="en-US"/>
              <a:t> </a:t>
            </a:r>
            <a:r>
              <a:rPr lang="en-US"/>
              <a:t>facilitando la resolución de con </a:t>
            </a:r>
            <a:r>
              <a:rPr lang="es-ES_tradnl" altLang="en-US"/>
              <a:t>conflictos</a:t>
            </a:r>
            <a:r>
              <a:rPr lang="en-US"/>
              <a:t>.</a:t>
            </a:r>
            <a:endParaRPr lang="en-US"/>
          </a:p>
          <a:p>
            <a:r>
              <a:rPr lang="en-US"/>
              <a:t>Se utiliza principalmente en proyectos de desarrollo de software, pero</a:t>
            </a:r>
            <a:r>
              <a:rPr lang="es-ES_tradnl" altLang="en-US"/>
              <a:t> </a:t>
            </a:r>
            <a:r>
              <a:rPr lang="en-US"/>
              <a:t>sirve para cualquier otro tipo de proyecto.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6-01-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9495" y="1602740"/>
            <a:ext cx="7572375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6-01-4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2040" y="1840865"/>
            <a:ext cx="748665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6-01-5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8520" y="1903095"/>
            <a:ext cx="7934325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6-02-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2515" y="2069465"/>
            <a:ext cx="75057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¿Qué es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Git es un sistema de control de versiones de código abierto ideado por</a:t>
            </a:r>
            <a:r>
              <a:rPr lang="es-ES_tradnl" altLang="en-US" sz="2400"/>
              <a:t> </a:t>
            </a:r>
            <a:r>
              <a:rPr lang="en-US" sz="2400"/>
              <a:t>Linus Torvalds y actualmente es el</a:t>
            </a:r>
            <a:r>
              <a:rPr lang="es-ES_tradnl" altLang="en-US" sz="2400"/>
              <a:t> </a:t>
            </a:r>
            <a:r>
              <a:rPr lang="en-US" sz="2400"/>
              <a:t>sistema de control de versiones más extendido.</a:t>
            </a:r>
            <a:r>
              <a:rPr lang="es-ES_tradnl" altLang="en-US" sz="2400"/>
              <a:t> A diferencia de otros SCV Git tiene una arquitectura distribuida</a:t>
            </a:r>
            <a:endParaRPr lang="es-ES_tradnl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9960" y="2709545"/>
            <a:ext cx="3168015" cy="3567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40" y="3441065"/>
            <a:ext cx="3616960" cy="2835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" y="3691890"/>
            <a:ext cx="277812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Los tres estados</a:t>
            </a:r>
            <a:endParaRPr lang="es-ES_trad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7715" y="1647190"/>
            <a:ext cx="3873500" cy="3563620"/>
          </a:xfrm>
          <a:prstGeom prst="rect">
            <a:avLst/>
          </a:prstGeom>
        </p:spPr>
      </p:pic>
      <p:pic>
        <p:nvPicPr>
          <p:cNvPr id="4" name="Content Placeholder 3" descr="06_03_2023_15-35-2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815" y="1959610"/>
            <a:ext cx="5854700" cy="3183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34-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9265" y="1345565"/>
            <a:ext cx="617220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34-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2820" y="1659890"/>
            <a:ext cx="7705725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35-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8690" y="1655445"/>
            <a:ext cx="7753350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6_03_2023_15-35-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9640" y="1645920"/>
            <a:ext cx="7791450" cy="4010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WPS Presentation</Application>
  <PresentationFormat>宽屏</PresentationFormat>
  <Paragraphs>20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SimSun</vt:lpstr>
      <vt:lpstr>Wingdings</vt:lpstr>
      <vt:lpstr>Droid Sans Fallback</vt:lpstr>
      <vt:lpstr>Microsoft YaHei</vt:lpstr>
      <vt:lpstr>Arial Unicode MS</vt:lpstr>
      <vt:lpstr>SimSun</vt:lpstr>
      <vt:lpstr>OpenSymbol</vt:lpstr>
      <vt:lpstr>Yrsa</vt:lpstr>
      <vt:lpstr>Arial Black</vt:lpstr>
      <vt:lpstr>Gear Drives</vt:lpstr>
      <vt:lpstr>Introducción a GIT</vt:lpstr>
      <vt:lpstr>¿Qué es un sistema de control de versiones?</vt:lpstr>
      <vt:lpstr>Que hace un Sistema de Control de Versiones</vt:lpstr>
      <vt:lpstr>¿Qué es Git?</vt:lpstr>
      <vt:lpstr>Los tres estados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topux</cp:lastModifiedBy>
  <cp:revision>11</cp:revision>
  <dcterms:created xsi:type="dcterms:W3CDTF">2023-03-06T21:03:28Z</dcterms:created>
  <dcterms:modified xsi:type="dcterms:W3CDTF">2023-03-06T21:03:28Z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