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82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F0D5F-8BD3-1B42-8633-17C314C3B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88A33F-C94E-1803-DDC9-048DD2958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7CD5D-55AD-9B50-F06E-ABB36408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4AFC3E-D197-24DF-9A90-9AD8A4B5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86EABC-7660-93E6-1683-FEF490DA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32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C3E1F-F2A5-DDB6-868B-020FF4E1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DCC9F5-12E5-AFC1-4503-ADC2F9ED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8B5C8C-D567-6523-50AF-D3F12CCF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16120-7E6C-8F7F-3C9C-2109F08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EE326-FFDD-F221-3821-099E4D0E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82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237E8B-8BF3-74C3-47D0-66BF9298C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9B0A80-3B9F-5D39-CE1D-B3BBB1F19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4224C-5A41-DCC1-69D7-1E626910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B03BE2-0FB3-2DCE-EBFA-29543B7F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A4A19-C619-DC15-9A37-B4DB0AB0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3FBDB-A4FF-E5FC-6938-E8FA8951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26BDC-E8B3-FA94-6B96-B09185E6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2E1730-68CC-EEB0-6B29-052FE666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28F2B-A226-67E7-F93A-0B1BF78C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BECFE-C374-8286-B21D-DCD15C6C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55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CC0B-BC53-B5F3-166B-77B705AB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D9B9FB-20A7-B1FA-83BC-FF905521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726C0-9589-22DE-D9FF-1ACBE39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6B900-29CA-D2A0-2823-6012B83F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0A0B1-F0BD-5F40-EBC2-BEF4B099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7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8D0A5-8EF0-8941-3C33-413F7335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EFD14-5301-56EB-A98C-894FAAC35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026489-F996-E9DF-DA4B-1392BBEF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081E72-43E5-C048-9889-2907777F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1EB635-F1DE-E556-3594-F9997F22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203D19-DB88-0C4F-D8C6-781DB130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6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465FA-E2D7-E5D0-C4E3-CF63E6EC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7CE14E-9B76-A77A-ACA7-AB903911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887E2F-B9DA-28B4-F212-3ABD5280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28AC39-4F19-1647-AE35-E12021EBF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8BC38E-8043-A8D4-3A6D-A95DD8020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4BE47B-9F03-2054-2638-B335E748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39A62E-FA5E-C6F9-CEE5-014683C3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383032-2E63-D2C6-0C8A-03F5C37E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8EB22-C531-9D98-EB00-497233B7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F070B4-6DAA-1675-785C-B4B4D148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DE09F4-1FC4-D7B3-A1A6-11C799F5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86C4E1-578E-045E-46F6-8C7E7489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88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1FD35B-A35B-6BD9-6230-1B196C95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9AD943-9188-89B3-EBEB-DCE613BA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0E104F-B3E2-47BD-3686-2CA3E4AA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11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DB358-3B63-15D3-C969-521434EF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3CEE15-0A99-F24B-5281-9F874462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CEA24D-E6C4-D71B-1045-181C17701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D66173-891E-98B5-71C7-3F4388EE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C8D4F0-7398-5ABB-7700-A524129F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401772-AFD8-A316-C50A-38B1346C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22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0D140-6BFB-AC33-821D-E2991F14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45322A-F323-9C5D-64F1-8A62FE146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41387A-37A8-9118-B17A-894D85F77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3726C9-1F6F-0522-E2B3-E766934C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EAFE04-88BD-A903-0214-CAB03B4A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107F9D-63E6-34FA-A918-1D1E5133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4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F8D7C5-59D5-4FD3-4987-35EA94AF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B03B44-AED1-79E5-147B-DE53F443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5D135-F134-651F-F67A-E28A1C4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259F7-AFF1-47AB-BCCB-E41A78145F32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07CFE8-B2D6-6502-6EAD-20CB095D6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4DBC70-F4D3-3CCD-7D2D-9C0869792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C4015-B4ED-446C-BA30-0EA5A84589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60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FBB219-3197-1826-C778-4FCA38F36B9D}"/>
              </a:ext>
            </a:extLst>
          </p:cNvPr>
          <p:cNvSpPr/>
          <p:nvPr/>
        </p:nvSpPr>
        <p:spPr>
          <a:xfrm>
            <a:off x="683491" y="1191492"/>
            <a:ext cx="2789382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1DC546-D2C8-07C8-3E8D-429C02A5728E}"/>
              </a:ext>
            </a:extLst>
          </p:cNvPr>
          <p:cNvSpPr txBox="1"/>
          <p:nvPr/>
        </p:nvSpPr>
        <p:spPr>
          <a:xfrm>
            <a:off x="895927" y="29556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Conceitual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88941D-7B09-4AF8-7468-9D301DD53BEE}"/>
              </a:ext>
            </a:extLst>
          </p:cNvPr>
          <p:cNvSpPr/>
          <p:nvPr/>
        </p:nvSpPr>
        <p:spPr>
          <a:xfrm>
            <a:off x="5717310" y="1175202"/>
            <a:ext cx="2789382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D36F89-BF89-D5CB-FB9B-7D6E74F7C92A}"/>
              </a:ext>
            </a:extLst>
          </p:cNvPr>
          <p:cNvSpPr/>
          <p:nvPr/>
        </p:nvSpPr>
        <p:spPr>
          <a:xfrm>
            <a:off x="9208654" y="4482071"/>
            <a:ext cx="2789382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15C570-E8B6-597F-7985-5CAB1F708BD2}"/>
              </a:ext>
            </a:extLst>
          </p:cNvPr>
          <p:cNvSpPr/>
          <p:nvPr/>
        </p:nvSpPr>
        <p:spPr>
          <a:xfrm>
            <a:off x="5717310" y="5858290"/>
            <a:ext cx="2789382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CE25DF-4C41-0F33-DC03-DC856EBCB661}"/>
              </a:ext>
            </a:extLst>
          </p:cNvPr>
          <p:cNvSpPr/>
          <p:nvPr/>
        </p:nvSpPr>
        <p:spPr>
          <a:xfrm>
            <a:off x="5717310" y="3278909"/>
            <a:ext cx="2789382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Vendedor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2880D34-FCF2-039C-1E0C-D79F19DD76AF}"/>
              </a:ext>
            </a:extLst>
          </p:cNvPr>
          <p:cNvSpPr/>
          <p:nvPr/>
        </p:nvSpPr>
        <p:spPr>
          <a:xfrm>
            <a:off x="872834" y="4482070"/>
            <a:ext cx="2789382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Pagamento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3FF6A74-BE4E-58B1-D1B7-862D77B17E5E}"/>
              </a:ext>
            </a:extLst>
          </p:cNvPr>
          <p:cNvSpPr/>
          <p:nvPr/>
        </p:nvSpPr>
        <p:spPr>
          <a:xfrm>
            <a:off x="9208654" y="2089602"/>
            <a:ext cx="2789382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ItensVenda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E0B00BE-753E-AFA9-FA9E-3A0786E16EB4}"/>
              </a:ext>
            </a:extLst>
          </p:cNvPr>
          <p:cNvSpPr/>
          <p:nvPr/>
        </p:nvSpPr>
        <p:spPr>
          <a:xfrm>
            <a:off x="1293091" y="5858290"/>
            <a:ext cx="2789382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CC062EB-BB2A-F1ED-306E-851A15A7B65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472873" y="1429202"/>
            <a:ext cx="2244437" cy="16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3699F46-D81C-0785-6EAC-FBE7F00ABF2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7112001" y="1683202"/>
            <a:ext cx="0" cy="1595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335190B7-8F65-7D12-72E2-26502807B1D4}"/>
              </a:ext>
            </a:extLst>
          </p:cNvPr>
          <p:cNvCxnSpPr>
            <a:stCxn id="6" idx="3"/>
          </p:cNvCxnSpPr>
          <p:nvPr/>
        </p:nvCxnSpPr>
        <p:spPr>
          <a:xfrm>
            <a:off x="8400473" y="1429202"/>
            <a:ext cx="9144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FC048BD-9783-0373-4393-5A0697D8F8C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10603345" y="2597602"/>
            <a:ext cx="0" cy="1884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73E9B74-9E98-B4B2-5E06-7C6507A05243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7112002" y="4736070"/>
            <a:ext cx="2096653" cy="112221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61FDDC51-D2AE-4BAB-AEE8-31B931946EC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4082473" y="6112290"/>
            <a:ext cx="1634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9ABC3B2B-5734-536F-7ECD-A45AE52D5BCF}"/>
              </a:ext>
            </a:extLst>
          </p:cNvPr>
          <p:cNvCxnSpPr>
            <a:cxnSpLocks/>
          </p:cNvCxnSpPr>
          <p:nvPr/>
        </p:nvCxnSpPr>
        <p:spPr>
          <a:xfrm rot="5400000">
            <a:off x="1842106" y="1854622"/>
            <a:ext cx="3261533" cy="24106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9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Batista</dc:creator>
  <cp:lastModifiedBy>Nanda Batista</cp:lastModifiedBy>
  <cp:revision>1</cp:revision>
  <dcterms:created xsi:type="dcterms:W3CDTF">2025-02-15T16:04:04Z</dcterms:created>
  <dcterms:modified xsi:type="dcterms:W3CDTF">2025-02-15T17:31:11Z</dcterms:modified>
</cp:coreProperties>
</file>