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65" r:id="rId2"/>
    <p:sldId id="266" r:id="rId3"/>
    <p:sldId id="269" r:id="rId4"/>
    <p:sldId id="267" r:id="rId5"/>
    <p:sldId id="270" r:id="rId6"/>
    <p:sldId id="268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381"/>
    <a:srgbClr val="A3F7EF"/>
    <a:srgbClr val="5E56F8"/>
    <a:srgbClr val="FB9FAE"/>
    <a:srgbClr val="F26AC1"/>
    <a:srgbClr val="4ED0E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C7F8-CA03-4F06-9BA3-7EEFB4145094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FE08B-3AFF-4132-9ECB-64B147FA1A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88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204-B7D3-4A3C-B235-128D3A659B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40E4-4C7C-414C-BE91-B59B48E5E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04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204-B7D3-4A3C-B235-128D3A659B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40E4-4C7C-414C-BE91-B59B48E5E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2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204-B7D3-4A3C-B235-128D3A659B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40E4-4C7C-414C-BE91-B59B48E5E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053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204-B7D3-4A3C-B235-128D3A659B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40E4-4C7C-414C-BE91-B59B48E5E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94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204-B7D3-4A3C-B235-128D3A659B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40E4-4C7C-414C-BE91-B59B48E5E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17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204-B7D3-4A3C-B235-128D3A659B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40E4-4C7C-414C-BE91-B59B48E5E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44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204-B7D3-4A3C-B235-128D3A659B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40E4-4C7C-414C-BE91-B59B48E5E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89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204-B7D3-4A3C-B235-128D3A659B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40E4-4C7C-414C-BE91-B59B48E5E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35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204-B7D3-4A3C-B235-128D3A659B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40E4-4C7C-414C-BE91-B59B48E5E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95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204-B7D3-4A3C-B235-128D3A659B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40E4-4C7C-414C-BE91-B59B48E5E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45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204-B7D3-4A3C-B235-128D3A659B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40E4-4C7C-414C-BE91-B59B48E5E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81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204-B7D3-4A3C-B235-128D3A659B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40E4-4C7C-414C-BE91-B59B48E5E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48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C6204-B7D3-4A3C-B235-128D3A659B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040E4-4C7C-414C-BE91-B59B48E5E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97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Escrevendo um compromisso em uma agenda de papel">
            <a:extLst>
              <a:ext uri="{FF2B5EF4-FFF2-40B4-BE49-F238E27FC236}">
                <a16:creationId xmlns:a16="http://schemas.microsoft.com/office/drawing/2014/main" id="{BA61524A-4CDD-4B81-9367-183610569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8878" y="8879"/>
            <a:ext cx="12191980" cy="685799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F357A7B-1DB9-4001-ABE0-4C18C22687A3}"/>
              </a:ext>
            </a:extLst>
          </p:cNvPr>
          <p:cNvSpPr txBox="1"/>
          <p:nvPr/>
        </p:nvSpPr>
        <p:spPr>
          <a:xfrm>
            <a:off x="841249" y="941832"/>
            <a:ext cx="10506456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SOS_ESTÁGIOS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3AE197-1B8D-4F83-B353-BF3AD2B629D5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currículos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estágios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 com a SOS_ESTÁGIOS.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Retângulo 2"/>
          <p:cNvSpPr/>
          <p:nvPr/>
        </p:nvSpPr>
        <p:spPr>
          <a:xfrm>
            <a:off x="841248" y="625683"/>
            <a:ext cx="704088" cy="1463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Equipe: </a:t>
            </a:r>
            <a:r>
              <a:rPr lang="pt-B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Alexssandra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Elaine, </a:t>
            </a:r>
            <a:r>
              <a:rPr lang="pt-B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Enaila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Gabriele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6382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Aplicativo do Cliente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5625"/>
            <a:ext cx="5055870" cy="4351338"/>
          </a:xfr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aplicativo foi criado para atender os recém formados nos cursos técnicos, e que estão em busca de oportunidades de estágios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043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Telas do Cliente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20" y="1690688"/>
            <a:ext cx="2153185" cy="4370508"/>
          </a:xfrm>
        </p:spPr>
      </p:pic>
      <p:pic>
        <p:nvPicPr>
          <p:cNvPr id="9" name="Espaço Reservado para Conteúdo 8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0" y="1709858"/>
            <a:ext cx="2143740" cy="4351338"/>
          </a:xfr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135" y="1656912"/>
            <a:ext cx="2169825" cy="44042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630" y="1656913"/>
            <a:ext cx="2162630" cy="438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8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Aplicativo das Empresas 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5625"/>
            <a:ext cx="5078730" cy="4351338"/>
          </a:xfr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</a:t>
            </a:r>
          </a:p>
          <a:p>
            <a:pPr marL="0" indent="0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Através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aplicativo 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empresa poderá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cadastrar as vagas e verificar 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perfil do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candidato através do currículo anexado.</a:t>
            </a:r>
          </a:p>
        </p:txBody>
      </p:sp>
    </p:spTree>
    <p:extLst>
      <p:ext uri="{BB962C8B-B14F-4D97-AF65-F5344CB8AC3E}">
        <p14:creationId xmlns:p14="http://schemas.microsoft.com/office/powerpoint/2010/main" val="2809938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Telas das Empresas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407" y="1836755"/>
            <a:ext cx="2222828" cy="4497407"/>
          </a:xfrm>
          <a:prstGeom prst="rect">
            <a:avLst/>
          </a:prstGeom>
        </p:spPr>
      </p:pic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18" y="1836755"/>
            <a:ext cx="2085214" cy="4465165"/>
          </a:xfrm>
        </p:spPr>
      </p:pic>
      <p:pic>
        <p:nvPicPr>
          <p:cNvPr id="11" name="Espaço Reservado para Conteúdo 10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07" y="1836755"/>
            <a:ext cx="2262365" cy="4497407"/>
          </a:xfrm>
        </p:spPr>
      </p:pic>
    </p:spTree>
    <p:extLst>
      <p:ext uri="{BB962C8B-B14F-4D97-AF65-F5344CB8AC3E}">
        <p14:creationId xmlns:p14="http://schemas.microsoft.com/office/powerpoint/2010/main" val="67563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Aplicativo dos Desenvolvedores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5625"/>
            <a:ext cx="5055870" cy="4351337"/>
          </a:xfr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Os desenvolvedores podem recrutar: programador, designer, marketing digital e logística; resolver bugs, mudar ou editar o design dos aplicativos.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Telas dos Desenvolvedores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59" y="1562866"/>
            <a:ext cx="2299869" cy="4479160"/>
          </a:xfrm>
          <a:prstGeom prst="rect">
            <a:avLst/>
          </a:prstGeom>
        </p:spPr>
      </p:pic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805" y="1562866"/>
            <a:ext cx="2182182" cy="4479160"/>
          </a:xfrm>
        </p:spPr>
      </p:pic>
      <p:pic>
        <p:nvPicPr>
          <p:cNvPr id="9" name="Espaço Reservado para Conteúdo 8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00" y="1562867"/>
            <a:ext cx="2208633" cy="4351338"/>
          </a:xfrm>
        </p:spPr>
      </p:pic>
    </p:spTree>
    <p:extLst>
      <p:ext uri="{BB962C8B-B14F-4D97-AF65-F5344CB8AC3E}">
        <p14:creationId xmlns:p14="http://schemas.microsoft.com/office/powerpoint/2010/main" val="745622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 de apoio 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5625"/>
            <a:ext cx="4964430" cy="4351337"/>
          </a:xfr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 O intuito do site é auxiliar os usuários no manuseio dos aplicativos.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8499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 do Site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3491"/>
            <a:ext cx="10870324" cy="5034454"/>
          </a:xfrm>
        </p:spPr>
      </p:pic>
    </p:spTree>
    <p:extLst>
      <p:ext uri="{BB962C8B-B14F-4D97-AF65-F5344CB8AC3E}">
        <p14:creationId xmlns:p14="http://schemas.microsoft.com/office/powerpoint/2010/main" val="2715486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131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Aplicativo do Cliente</vt:lpstr>
      <vt:lpstr>Telas do Cliente</vt:lpstr>
      <vt:lpstr>Aplicativo das Empresas </vt:lpstr>
      <vt:lpstr>Telas das Empresas</vt:lpstr>
      <vt:lpstr>Aplicativo dos Desenvolvedores</vt:lpstr>
      <vt:lpstr>Telas dos Desenvolvedores</vt:lpstr>
      <vt:lpstr>Site de apoio </vt:lpstr>
      <vt:lpstr>Tela do 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Tecnico em Informatica 2019.5</dc:creator>
  <cp:lastModifiedBy>Tecnico em Informatica 2019.5</cp:lastModifiedBy>
  <cp:revision>35</cp:revision>
  <dcterms:created xsi:type="dcterms:W3CDTF">2021-09-28T22:16:38Z</dcterms:created>
  <dcterms:modified xsi:type="dcterms:W3CDTF">2021-10-05T23:33:10Z</dcterms:modified>
</cp:coreProperties>
</file>