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332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138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69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581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76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61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071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295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39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44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451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910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6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666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5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51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F4E9-3C5D-4764-A5D7-4DB01399006B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C572AA-8647-4D89-9133-A5073BCE10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232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48C06-0F40-49A9-A551-102B298AF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TIPOS DE CHATBOTS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0942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5E345-BA03-4499-AB77-D78E7252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r>
              <a:rPr lang="es-ES" sz="2400" dirty="0"/>
              <a:t>Debido al nivel de complejidad, los </a:t>
            </a:r>
            <a:r>
              <a:rPr lang="es-ES" sz="2400" dirty="0" err="1"/>
              <a:t>chatbots</a:t>
            </a:r>
            <a:r>
              <a:rPr lang="es-ES" sz="2400" dirty="0"/>
              <a:t> se agrupan en 3 tipos.</a:t>
            </a:r>
          </a:p>
          <a:p>
            <a:endParaRPr lang="es-ES" dirty="0"/>
          </a:p>
          <a:p>
            <a:pPr lvl="1"/>
            <a:r>
              <a:rPr lang="es-PE" sz="2400" dirty="0" err="1"/>
              <a:t>Chatbots</a:t>
            </a:r>
            <a:r>
              <a:rPr lang="es-PE" sz="2400" dirty="0"/>
              <a:t> basados en </a:t>
            </a:r>
            <a:r>
              <a:rPr lang="es-PE" sz="2400" dirty="0" err="1"/>
              <a:t>menus</a:t>
            </a:r>
            <a:r>
              <a:rPr lang="es-PE" sz="2400" dirty="0"/>
              <a:t>/botones.</a:t>
            </a:r>
          </a:p>
          <a:p>
            <a:pPr lvl="1"/>
            <a:r>
              <a:rPr lang="es-PE" sz="2400" dirty="0" err="1"/>
              <a:t>Chatbots</a:t>
            </a:r>
            <a:r>
              <a:rPr lang="es-PE" sz="2400" dirty="0"/>
              <a:t> basados en reconocimiento de palabras clave.</a:t>
            </a:r>
          </a:p>
          <a:p>
            <a:pPr lvl="1"/>
            <a:r>
              <a:rPr lang="es-PE" sz="2400" dirty="0" err="1"/>
              <a:t>Chatbots</a:t>
            </a:r>
            <a:r>
              <a:rPr lang="es-PE" sz="2400" dirty="0"/>
              <a:t> basados en contexto</a:t>
            </a:r>
          </a:p>
          <a:p>
            <a:pPr lvl="1"/>
            <a:endParaRPr lang="es-PE" b="1" dirty="0"/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FB94ADF-0A3A-462E-8C97-9AC774790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78" y="3465270"/>
            <a:ext cx="3826412" cy="2364331"/>
          </a:xfrm>
          <a:prstGeom prst="rect">
            <a:avLst/>
          </a:prstGeom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9FDEA5B-277E-4B54-A840-D82A60714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42" y="3429000"/>
            <a:ext cx="3826412" cy="23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4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4452DF-7C61-42C3-B801-9525CE6C28C8}"/>
              </a:ext>
            </a:extLst>
          </p:cNvPr>
          <p:cNvSpPr/>
          <p:nvPr/>
        </p:nvSpPr>
        <p:spPr>
          <a:xfrm>
            <a:off x="351710" y="1941119"/>
            <a:ext cx="101769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sz="3600" dirty="0" err="1"/>
              <a:t>Chatbots</a:t>
            </a:r>
            <a:r>
              <a:rPr lang="es-PE" sz="3600" dirty="0"/>
              <a:t> basados en </a:t>
            </a:r>
            <a:r>
              <a:rPr lang="es-PE" sz="3600" dirty="0" err="1"/>
              <a:t>menus</a:t>
            </a:r>
            <a:r>
              <a:rPr lang="es-PE" sz="3600" dirty="0"/>
              <a:t>/botones.</a:t>
            </a:r>
          </a:p>
          <a:p>
            <a:pPr lvl="1"/>
            <a:endParaRPr lang="es-PE" sz="3600" dirty="0"/>
          </a:p>
          <a:p>
            <a:pPr lvl="1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más usados y que representan menos complejidad por su diseño de instrucción y respuesta.</a:t>
            </a:r>
          </a:p>
        </p:txBody>
      </p:sp>
    </p:spTree>
    <p:extLst>
      <p:ext uri="{BB962C8B-B14F-4D97-AF65-F5344CB8AC3E}">
        <p14:creationId xmlns:p14="http://schemas.microsoft.com/office/powerpoint/2010/main" val="400966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A8BE501-85DB-4BAE-B6B0-1A762948386F}"/>
              </a:ext>
            </a:extLst>
          </p:cNvPr>
          <p:cNvSpPr/>
          <p:nvPr/>
        </p:nvSpPr>
        <p:spPr>
          <a:xfrm>
            <a:off x="351710" y="1941119"/>
            <a:ext cx="1017695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sz="3600" dirty="0" err="1"/>
              <a:t>Chatbots</a:t>
            </a:r>
            <a:r>
              <a:rPr lang="es-PE" sz="3600" dirty="0"/>
              <a:t> basados en reconocimiento de palabras clave.</a:t>
            </a:r>
          </a:p>
          <a:p>
            <a:pPr lvl="1"/>
            <a:endParaRPr lang="es-PE" sz="3600" dirty="0"/>
          </a:p>
          <a:p>
            <a:pPr lvl="1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inpreta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palabras clave dentro de la instrucción de entrada para que la respuesta predefinida sea la mas acertada.</a:t>
            </a:r>
          </a:p>
        </p:txBody>
      </p:sp>
    </p:spTree>
    <p:extLst>
      <p:ext uri="{BB962C8B-B14F-4D97-AF65-F5344CB8AC3E}">
        <p14:creationId xmlns:p14="http://schemas.microsoft.com/office/powerpoint/2010/main" val="153561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0B79B2-451B-4B14-9925-5FE31C9CD639}"/>
              </a:ext>
            </a:extLst>
          </p:cNvPr>
          <p:cNvSpPr/>
          <p:nvPr/>
        </p:nvSpPr>
        <p:spPr>
          <a:xfrm>
            <a:off x="351710" y="1941119"/>
            <a:ext cx="10176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sz="3600" dirty="0" err="1"/>
              <a:t>Chatbots</a:t>
            </a:r>
            <a:r>
              <a:rPr lang="es-PE" sz="3600" dirty="0"/>
              <a:t> basados en contexto</a:t>
            </a:r>
          </a:p>
          <a:p>
            <a:pPr lvl="1"/>
            <a:endParaRPr lang="es-PE" sz="3600" dirty="0"/>
          </a:p>
          <a:p>
            <a:pPr lvl="1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Machine </a:t>
            </a:r>
            <a:r>
              <a:rPr 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(ML) e Inteligencia Artificial (IA), están al nivel de Watson (IBM), permiten sostener conversaciones con usuarios específicos, aprenden y crecen con el tiempo. </a:t>
            </a:r>
          </a:p>
        </p:txBody>
      </p:sp>
    </p:spTree>
    <p:extLst>
      <p:ext uri="{BB962C8B-B14F-4D97-AF65-F5344CB8AC3E}">
        <p14:creationId xmlns:p14="http://schemas.microsoft.com/office/powerpoint/2010/main" val="678077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125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Faceta</vt:lpstr>
      <vt:lpstr>TIPOS DE CHATBOTS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CHATBOTS</dc:title>
  <dc:creator>Jesus Alberto Fernandez Malpartida</dc:creator>
  <cp:lastModifiedBy>Jesus Alberto Fernandez Malpartida</cp:lastModifiedBy>
  <cp:revision>4</cp:revision>
  <dcterms:created xsi:type="dcterms:W3CDTF">2019-12-14T16:34:56Z</dcterms:created>
  <dcterms:modified xsi:type="dcterms:W3CDTF">2019-12-14T17:08:17Z</dcterms:modified>
</cp:coreProperties>
</file>