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17" d="100"/>
          <a:sy n="117" d="100"/>
        </p:scale>
        <p:origin x="3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 smtClean="0"/>
          </a:p>
          <a:p>
            <a:pPr algn="just"/>
            <a:r>
              <a:rPr lang="fr-FR" dirty="0"/>
              <a:t>Mettre en place un application en </a:t>
            </a:r>
            <a:r>
              <a:rPr lang="fr-FR" dirty="0" err="1"/>
              <a:t>powershell</a:t>
            </a:r>
            <a:r>
              <a:rPr lang="fr-FR" dirty="0"/>
              <a:t> </a:t>
            </a:r>
            <a:r>
              <a:rPr lang="fr-FR" dirty="0" smtClean="0"/>
              <a:t>permettant </a:t>
            </a:r>
            <a:r>
              <a:rPr lang="fr-FR" dirty="0"/>
              <a:t>d'administrer les droits dans un répertoire </a:t>
            </a:r>
            <a:r>
              <a:rPr lang="fr-FR" dirty="0" err="1"/>
              <a:t>windows</a:t>
            </a:r>
            <a:r>
              <a:rPr lang="fr-FR" dirty="0"/>
              <a:t> de façon, claire, précise, pratique, et massive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IHM PS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Déroulement du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Récupérer le contenu de l’annuaire de permissions d’un domaine donné dans un fichier </a:t>
            </a:r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ou .csv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Création </a:t>
            </a:r>
            <a:r>
              <a:rPr lang="fr-FR" dirty="0" smtClean="0"/>
              <a:t>d’une sauvegarde de </a:t>
            </a:r>
            <a:r>
              <a:rPr lang="fr-FR" dirty="0" smtClean="0"/>
              <a:t>l’annuaire actuel </a:t>
            </a:r>
            <a:r>
              <a:rPr lang="fr-FR" dirty="0" smtClean="0"/>
              <a:t>si elle n’existe </a:t>
            </a:r>
            <a:r>
              <a:rPr lang="fr-FR" dirty="0" smtClean="0"/>
              <a:t>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</a:t>
            </a:r>
            <a:r>
              <a:rPr lang="fr-FR" dirty="0" smtClean="0"/>
              <a:t>l’utilisateur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</a:t>
            </a:r>
            <a:r>
              <a:rPr lang="fr-FR" dirty="0" smtClean="0"/>
              <a:t>actions possible à l’utilisateur (Sauvegarde, modification et Export-Nouvelle backup)</a:t>
            </a:r>
            <a:endParaRPr lang="fr-FR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Exécution des scripts en fonction du choix de l’utilisateur (ajout, modification et suppression</a:t>
            </a:r>
            <a:r>
              <a:rPr lang="fr-FR" dirty="0"/>
              <a:t> des permissions</a:t>
            </a:r>
            <a:r>
              <a:rPr lang="fr-FR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 smtClean="0"/>
              <a:t>Au moment de fermer le programme, sauvegarde des modifications ou conservation de la version initiale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Documentation script en </a:t>
            </a:r>
            <a:r>
              <a:rPr lang="fr-FR" dirty="0" err="1" smtClean="0"/>
              <a:t>powershell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Répartitions des taches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6762"/>
              </p:ext>
            </p:extLst>
          </p:nvPr>
        </p:nvGraphicFramePr>
        <p:xfrm>
          <a:off x="326567" y="2410758"/>
          <a:ext cx="11669488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/>
                <a:gridCol w="1589310"/>
                <a:gridCol w="1458686"/>
                <a:gridCol w="1458686"/>
                <a:gridCol w="1458686"/>
                <a:gridCol w="1458686"/>
                <a:gridCol w="1458686"/>
                <a:gridCol w="1458686"/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Récupération des informations</a:t>
                      </a:r>
                      <a:r>
                        <a:rPr lang="fr-FR" sz="1600" baseline="0" dirty="0" smtClean="0"/>
                        <a:t> du domaine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Exportation </a:t>
                      </a:r>
                      <a:r>
                        <a:rPr lang="fr-FR" sz="1600" smtClean="0"/>
                        <a:t>et organisation </a:t>
                      </a:r>
                      <a:r>
                        <a:rPr lang="fr-FR" sz="1600" baseline="0" dirty="0" smtClean="0"/>
                        <a:t>dans un csv ou </a:t>
                      </a:r>
                      <a:r>
                        <a:rPr lang="fr-FR" sz="1600" baseline="0" dirty="0" err="1" smtClean="0"/>
                        <a:t>txt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Restauration</a:t>
                      </a:r>
                      <a:r>
                        <a:rPr lang="fr-FR" sz="1600" baseline="0" dirty="0" smtClean="0"/>
                        <a:t> de toutes les </a:t>
                      </a:r>
                      <a:r>
                        <a:rPr lang="fr-FR" sz="1600" baseline="0" dirty="0" err="1" smtClean="0"/>
                        <a:t>ACEs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Restauration</a:t>
                      </a:r>
                      <a:r>
                        <a:rPr lang="fr-FR" sz="1600" baseline="0" dirty="0" smtClean="0"/>
                        <a:t> de certaines </a:t>
                      </a:r>
                      <a:r>
                        <a:rPr lang="fr-FR" sz="1600" baseline="0" dirty="0" err="1" smtClean="0"/>
                        <a:t>ACEs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Modification</a:t>
                      </a:r>
                      <a:r>
                        <a:rPr lang="fr-FR" sz="1600" baseline="0" dirty="0" smtClean="0"/>
                        <a:t> d’une ACE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Quentin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Stéphane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Benjamin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256</Words>
  <Application>Microsoft Macintosh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Century Gothic</vt:lpstr>
      <vt:lpstr>Wingdings 3</vt:lpstr>
      <vt:lpstr>Arial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Benjamin FERNANDEZ</cp:lastModifiedBy>
  <cp:revision>62</cp:revision>
  <dcterms:created xsi:type="dcterms:W3CDTF">2017-12-05T14:39:21Z</dcterms:created>
  <dcterms:modified xsi:type="dcterms:W3CDTF">2017-12-06T17:39:02Z</dcterms:modified>
</cp:coreProperties>
</file>