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02" r:id="rId3"/>
    <p:sldMasterId id="2147483690" r:id="rId4"/>
    <p:sldMasterId id="2147483678" r:id="rId5"/>
  </p:sldMasterIdLst>
  <p:sldIdLst>
    <p:sldId id="256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5/10/relationships/revisionInfo" Target="revisionInfo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18AF03-6118-44B0-8E0D-55D88E2D7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9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4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7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0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D0669-4668-429A-BAF1-7681A647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3CF840-E65E-4118-BAB3-2AF83943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4988C-F25C-4DFB-8235-1C9EED8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4B866-032B-4A93-837B-3069EFF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E7062-8B47-4FCC-8520-9BD04DB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8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1226D-CDDA-4848-B962-E22815D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F11E0-5BAD-444A-AB55-9EA5801A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8774A-9F5E-4C6C-99A9-72695E1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73ABA-0B9A-44F5-9CCF-9807EDA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76E0C-0BA5-4FD8-9B18-EB9C9C2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05F166C-9DC6-4692-A4A8-8414633DDC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18787-3021-480C-B729-DB8A6DF3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CE050-6654-4A39-AE68-83943C2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81E7C-63D8-4EAC-B37E-23453D9A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0F03D-85C3-4479-90AB-E65C133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7B3A2-E1AB-48C9-B19C-3695A288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02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A67E0-169E-4052-BE1C-BAAB06C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71EAC-1C66-45CA-B305-A828BD66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EEF5B-F0CF-4549-A521-75516BCE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DB679B-EA9E-4346-9B0A-F6DC61D7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4A616-0A36-4A7A-8A1C-1A9FD51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CF36D8-90A7-4798-8C4C-B4A7765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D0A46-ECCE-47F9-B6F9-FE9CF7A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287AA-9192-4635-AD85-C6948999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F0F19-2350-49C3-9E32-4E809251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9CAAB9-2980-47B2-B481-38F6146B3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83033B-2B1B-4D2A-9EB8-7F177FED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D108A8-29D9-49F8-BD0D-0D641962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F308DA-582A-4CFA-BE8C-2FFFF70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446E83-C3C6-4B82-A7CA-0260E2F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1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A1DA1-9A94-46A0-8980-0D3FCE3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34E9ED-5FCC-4F4F-8AD3-40A3467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404B89-E482-41FC-9E48-197E05C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9D6C7B-E678-447D-A54F-A8894FB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4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C16B2B-F6D0-4B74-B47D-FE65D16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C0F7A6-3642-441D-942F-86DCFACF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469905-BA6C-48BB-A460-979227E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A3F6-EEE5-4504-931F-63D6ABD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DDA31-4174-4CED-98FB-7744D06E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C9B382-502A-4FD4-8970-CC80A610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6EC40-7BE4-4C90-B2BA-66BEE23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B5EA9-E8E8-47DF-A6A3-EFC25AD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D8897-F9E1-4EDF-BAC3-0C4687F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0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90833-583D-4618-B437-C5DE4F0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1B660D-B515-49D1-9DF2-7A9CE584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A247A-0C8D-4026-8781-69025BCA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BE13BB-0999-47BC-A2BF-3D094F1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2F05FB-CDE7-4845-99DB-637144DF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46E566-08C0-4028-B0F4-CED6AAD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3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70611-EE45-41F5-980D-474441CC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7AE027-259A-49F7-82CC-A4E0DFB0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ECABD-6F64-437C-8B42-C6E456B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4BB0C-6B94-4CF8-B4A8-AF30ED2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468D1E-77B1-43CC-B697-BDA6011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00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17E02A-D71D-42D1-8436-83F943A6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58B81-9779-4132-A18E-E997A5CC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5D730-21B9-46C2-B10E-E20BC63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101F13-0126-4FCB-ABDC-2963D1B9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5C357F-8B6B-45AA-AED9-36D38EE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2B1B1-3164-439B-A604-D0611815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BBAFE7-5C5E-4994-ACCC-9EE95277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CB39AD-AE42-4569-ABF6-78E6BC5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4F82C-22C0-4581-AC1E-3678F84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DFD3D-4FC4-4DC4-A904-D0E37F1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02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A66B6-2A48-4540-9E7F-12BC100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572D1-8A89-4C59-AFEB-9C3B865D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83DE9-4B37-4745-A7ED-941AF2BF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71080-3340-48C4-A47C-EF26E2B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B60C3-8CD4-42B7-9C8A-C0C2C03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0009D-BE18-42D6-9339-EB98C04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797ADA-3886-4802-9C0F-43BA41B1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5A045-7822-429D-B4BF-1BBECB1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5E4DD-3804-4C20-9B3E-49DEA30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9D8F8-72BD-4218-916C-CE4FC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717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D4263-F029-4B89-9682-7D9DD87F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CC2F4-A999-4B2D-AB64-8E6D7EF8F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096F78-D441-4E4B-80B6-096FFBE2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704EC3-6178-4647-8EBD-E715FA04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E08EF8-A756-4CC6-A562-FB9C87B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D2B7BE-DF03-4053-B695-D1D35AC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F2B6-6142-44BD-AB9E-2AB1B52F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F7FC1-EC40-4F84-B437-DDC3B593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B380D5-B7FC-4561-8298-DFD31B84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B2BF18-4183-4529-A4E9-23867026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1E1AEE-102A-41FD-976C-B0C48A76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A222BC-D3F3-435B-AE92-EC533C9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AFA193-977A-4F0F-A53C-E3DC44DE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4F769C-D40D-4F06-B77C-0892DB4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40B70-77D8-4982-8827-EC3A4695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68BC26-545F-4E49-AC92-3B077D0F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5E57A-3E42-4021-9F17-B1A693C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9E032-8981-45FA-A937-F3703D5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2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EFF0CD-74C9-438A-A4C4-1DD03E90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ADAE93-262D-4989-8A3C-A5A39BE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D2D0B4-F4B8-469E-8080-1B7D8815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43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3C0CE-6D31-44E4-934D-167ED063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FAFB0-7466-4BF3-A9C1-669D2F9A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4A643-0CEC-431F-8A67-BC4D6ED2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65463D-7EB2-4EBB-A7BE-43902A57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FA9793-ADA3-4BB9-9F96-4AF4954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BAD76-A146-4281-8D70-BBEFC79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53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5EB34-0CA7-45E5-8BDE-89253BD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EE67F-D334-4748-88B3-D8C99B79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A7740B-138C-4865-B890-815F3AA6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C237F-29A3-46BF-A3A2-D1B7E9A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87845-A291-4591-8279-7DCBDAD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8D309-B913-401C-A4A7-927702B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16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57BE9-B02C-4409-B2BB-49500FD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5B89A4-5C2F-4A5D-97D0-7224D919B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67A99-A8D5-4662-9197-F318100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A9A03-D359-4403-A003-51E15A4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A4F48-A493-4E65-9258-02EE6868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1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4ECE1B-93D1-4B6F-8586-15F8400E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2BEFD5-FF10-4BF1-AD3E-86CA5D47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D104B-BE07-48C4-81D5-26B246B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3E2E6D-73A5-48CD-BF20-5270066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F5E30-BF6E-4F21-8BAB-42AA12F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608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6B72A-D265-47E2-836E-6347D55A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A6EFD5-3435-4B8B-A922-AD18A445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0DC13-DC07-4323-B13C-86525EB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EC664-594B-45A3-BE1F-4ACB9DB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1C11D-D1A8-45DB-AB63-3FBD9A08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91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270AB-7C9E-4C1B-B093-478EC190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59913-D429-48EA-A855-756C0832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16DC2-94C3-4BA6-8619-27B12C7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0999C-8BC8-4183-A774-5A84678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5FE70-B728-4BB5-96C3-8DF1312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23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1E6B-2E04-4289-902B-07105222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E4926-243A-48A6-8614-9B70090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AC763-BBC9-494F-B295-30CD22B9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52E23-E4C9-46A7-BE36-F76AC96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E34A6-49C6-4EBD-A270-95E19EE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16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5907A-FF79-464B-9779-1D76FE1D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00752-D955-4194-8365-BD6B4CAA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9EB79C-85C9-4D09-98E5-A5165B3F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C920E8-26D2-4C5F-AB20-0CA3A89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ECC64C-B544-4489-AB7B-9E9A2F3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FB62B-0FC0-42E6-AF5F-89B92C0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44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B92CC-1D22-468C-B55A-024756C3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49EED-8837-48AD-955C-5F5AA906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AC05FE-DD54-47DD-987C-61344802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C25AC3-90B0-42A5-8CB9-A09E4BA0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1711FF-89F2-4290-B671-B3E568CB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FF278D-23FD-410A-BB66-F4FEDD8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34D466-232E-4D56-8091-6E88697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0CB276-9DB0-485E-8CAC-19D9963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61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3256B-CB40-44DB-8A86-E418AB0B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D8CDEB-2C44-4B7B-A5E6-FE4DDC3F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5BFC1-C076-4CB8-B9A5-EC16242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C6BF38-811D-4764-9933-8056974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5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7ACA64-6D29-4CBA-A857-DA90809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7159B9-EB2C-4B97-BC89-DDB907F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4F486-0CF1-4E08-B76E-56AD8BB5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7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26B7B-897B-44FE-AFF2-5BA2FC3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F4E07-762C-47F0-B06F-32E0E1F1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870CD-4E18-46AE-91BE-4C62D319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77A96-7D14-4070-AE4F-DC38BF0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B2FCBC-223D-4B86-9820-4B3979B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725BE5-AF8E-4A3D-9791-0107C15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5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49139-5564-4E22-BCE0-74331BA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EAD4D2-CCFD-4E67-A455-0B1A1572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254837-C60A-403D-B5A4-ECC35A31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95A013-F98F-4057-A001-BDC85C0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FC136C-D6AF-4C39-8ECF-E674CA13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E74F2-235E-482D-96E1-639EA21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05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1F4BC-44B3-4F01-A722-72CE343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BE3C7D-6DEA-466C-86D6-EE9C7030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E33FB-02B2-449E-B057-1B0BFF8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3FE3C-6E5B-4C29-A6C7-23AE68D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35305-5EBE-420A-A7EF-36AE5C6C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6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18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807873-E2A6-4B88-BD65-FD63627B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EFB9C-D48F-458E-A628-089B7A9F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C0894F-E2F8-4451-AEE7-F26B377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01513-CE61-4FD9-954E-6960B1C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E86C1-1A8F-4629-B623-16B19251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9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66D1C-7DFA-495B-BD47-041699E2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BE21A6-43E2-4604-8CA0-CCA45A41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308EC-FB42-439D-8EA6-DD28D24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CE1FB-25CE-4F29-B374-6E2E6D4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E875B2-10FC-4C35-8FE8-D2E4236D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62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B208E-C10D-4C38-BA2B-1B149E1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8588E-B694-47F2-BED1-1C3DEB90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BAAD54-8768-40DA-B553-FE22BC0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E289F1-2011-416B-B35C-4AA248F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54B2E-F614-4E70-9370-16B3882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39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0177A-211E-4E09-8910-E7AB96C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977F83-6E08-4088-A398-3D7CC6BD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FFC20-4F83-40A0-A895-E7C3DEA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564DB-90E0-48CA-ADA7-A1D3F1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6FE9C-1734-4712-8587-789D913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6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2E85D-8054-486C-8343-92EE9E5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10C1B-65A3-43A6-A061-0B726083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014DC1-29EB-4311-AD7A-01988272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B60C9-4C9D-4F69-955B-A9AE3FD4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E33320-370D-4754-99E5-F3A009D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804ED-204D-456A-B46F-EC9945C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82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72F92-0782-48C1-8CBC-05A1AE6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16C386-55B6-4EB2-A32A-147A5C3C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C124B2-ED03-49DB-9FFC-4D2081A0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C3157A-5819-445E-8A04-3223624E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83AC6-4FAB-40A6-8373-BD379A1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61A144-F690-4A58-B140-A278DD4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35B238-1753-4F1E-9F05-30C92432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BF56F4-2DA8-4086-8453-AD4E997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69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6B38D-825A-49BE-81E5-5F9E265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668AF4-2690-43A8-BABE-BBECD1F5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3D424F-562C-41DF-A33E-A958FC8A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28ECD-3E54-407F-85E0-A0F181F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7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43E389-968C-4857-865B-3743920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FD11D-AD89-40E8-8922-97891A5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363BFD-78F6-408F-B2A3-7BADD46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70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C642B-6B3A-436C-9443-C6ADC0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77635-D341-4AE5-AAD9-D8A299E8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8F8A0-EF7A-4B93-914B-3E0BCB2C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723EDC-104E-45F0-B610-093611C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CC3BA-8200-4694-BF63-7E5D93C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C3E17-4504-44EB-BBE2-519E3BD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535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704E-8489-4DCF-BC00-B7E8260D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24197C-56EC-4D83-9CE0-81D57FFA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099B0B-E488-4F8E-8066-8C43D8D9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80BB7-74EF-480A-A3E1-D843599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59C8C0-0A93-4BE1-B426-1B9E0A9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1EEA0-B4A9-4949-99A1-88F2AC0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18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98EC-8782-4D57-ADC9-3089687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6A725-F0E8-4162-BC5F-E79156D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2D708-1A85-4397-AB9D-2E0DAEB8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F327E-7CC0-4E4D-BE29-0E656EB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A09E8-57AF-4AF5-AEF3-0807A2A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98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2A7E-E5EC-4746-BDF1-4C8C42DB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EC7463-36CA-4929-9F29-7D52B0A3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4E05A-6412-47CB-8470-B4A5EEE4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C4F30-332F-4EA6-A625-6002BB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F8469-8D0A-4299-8DB7-5ECE450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4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2644BC-2AB3-4F68-9120-582F5E4C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1DA899-61A0-48AE-8B7E-5CAB26E1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736C5-54EB-4FA4-95BB-4F01D223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FB2D4-2FF9-4D60-81CD-BAE794E5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7F7F9-523E-42F3-8C32-BEC183AE5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A77DA5-4E72-41D0-8D40-CE564BD1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9DCDFC-4193-493A-85A1-1D4AE6D3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1E24F-84EB-42A7-B1E1-CC53FBAB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8E73B-1D8D-4B5B-AFBB-0648BB49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098B7-2C11-48D5-99EA-707E518E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99EB15-EE50-4AE3-9A45-C6FCB56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960205-A9CE-482A-8570-3DDA7DD3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ACD21-B72B-47FE-ADED-41CA2AD9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DDFF3-2106-40B4-ABBF-4B51BF0F9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978E3-2F13-4348-B046-23B3DEB1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0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178AF4-5166-473A-84E6-32214C8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96BF6-9274-4F9D-BE5B-600E6D84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57DC36-A958-4016-9D96-F735EB89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9DE09-93BD-4E09-B31B-11342A0B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E5175-1DC0-42C5-A943-6D6151D4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ADFE2-8753-4937-8F01-AF2B7052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7720"/>
            <a:ext cx="8825658" cy="3329581"/>
          </a:xfrm>
        </p:spPr>
        <p:txBody>
          <a:bodyPr/>
          <a:lstStyle/>
          <a:p>
            <a:r>
              <a:rPr lang="fr-FR" dirty="0"/>
              <a:t>Projet Windows serveur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8A955C-9163-4BE0-AB22-C467B1B5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13797"/>
            <a:ext cx="8825658" cy="163648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Sujet : </a:t>
            </a:r>
          </a:p>
          <a:p>
            <a:r>
              <a:rPr lang="fr-FR" dirty="0"/>
              <a:t>Développement de scripts permettant d'auditer les permissions sur</a:t>
            </a:r>
          </a:p>
          <a:p>
            <a:r>
              <a:rPr lang="fr-FR" dirty="0"/>
              <a:t>un répertoire Windows NTFS, d'extraire les informations en les affichant</a:t>
            </a:r>
          </a:p>
          <a:p>
            <a:r>
              <a:rPr lang="fr-FR" dirty="0"/>
              <a:t>sous une forme compréhensible par l’utilisateur puis intégrer des fonction</a:t>
            </a:r>
          </a:p>
          <a:p>
            <a:r>
              <a:rPr lang="fr-FR" dirty="0"/>
              <a:t>pour modifier en masse les permissions NTFS en se basant sur des fichiers texte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C2C9EB-5520-4133-B094-44DE8A7FC075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465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7EB2-BF12-46CA-969D-30BC4C0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Compréhension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F91D5-A00D-4548-A12F-D25B1D25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/>
          </a:p>
          <a:p>
            <a:pPr algn="just"/>
            <a:r>
              <a:rPr lang="fr-FR" dirty="0"/>
              <a:t>Mettre en place un application en </a:t>
            </a:r>
            <a:r>
              <a:rPr lang="fr-FR" dirty="0" err="1"/>
              <a:t>powershell</a:t>
            </a:r>
            <a:r>
              <a:rPr lang="fr-FR" dirty="0"/>
              <a:t> permettant d'administrer les droits dans un répertoire </a:t>
            </a:r>
            <a:r>
              <a:rPr lang="fr-FR" dirty="0" err="1"/>
              <a:t>windows</a:t>
            </a:r>
            <a:r>
              <a:rPr lang="fr-FR" dirty="0"/>
              <a:t> de façon, claire, précise, pratique, et massive.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IHM PS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0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Déroulement du script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dirty="0"/>
              <a:t>Récupérer le contenu de l’annuaire de permissions d’un domaine donné dans un fichier .</a:t>
            </a:r>
            <a:r>
              <a:rPr lang="fr-FR" dirty="0" err="1"/>
              <a:t>txt</a:t>
            </a:r>
            <a:r>
              <a:rPr lang="fr-FR" dirty="0"/>
              <a:t> ou .csv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Création d’une sauvegarde de l’annuaire actuel si elle n’existe pas, et si elle existe alors donner la possibilité de revenir à celle-ci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du fichier précédemment créé pour donner une vision d’ensemble à l’utilisateur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des actions possible à l’utilisateur (Sauvegarde, modification et Export-Nouvelle backup)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Exécution des scripts en fonction du choix de l’utilisateur (ajout, modification et suppression des permissions)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Au moment de fermer le programme, sauvegarde des modifications ou conservation de la version initiale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355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Etapes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Documentation script en </a:t>
            </a:r>
            <a:r>
              <a:rPr lang="fr-FR" dirty="0" err="1"/>
              <a:t>powershell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Développement du script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Réalisation de la documentation technique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2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Répartitions des taches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11259"/>
              </p:ext>
            </p:extLst>
          </p:nvPr>
        </p:nvGraphicFramePr>
        <p:xfrm>
          <a:off x="326567" y="2410758"/>
          <a:ext cx="11669488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Récupération des informations</a:t>
                      </a:r>
                      <a:r>
                        <a:rPr lang="fr-FR" sz="1600" baseline="0" dirty="0"/>
                        <a:t> du domaine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Exportation et organisation </a:t>
                      </a:r>
                      <a:r>
                        <a:rPr lang="fr-FR" sz="1600" baseline="0" dirty="0"/>
                        <a:t>dans un csv ou txt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Restauration</a:t>
                      </a:r>
                      <a:r>
                        <a:rPr lang="fr-FR" sz="1600" baseline="0" dirty="0"/>
                        <a:t> de toutes les </a:t>
                      </a:r>
                      <a:r>
                        <a:rPr lang="fr-FR" sz="1600" baseline="0" dirty="0" err="1"/>
                        <a:t>ACEs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Restauration</a:t>
                      </a:r>
                      <a:r>
                        <a:rPr lang="fr-FR" sz="1600" baseline="0" dirty="0"/>
                        <a:t> de certaines </a:t>
                      </a:r>
                      <a:r>
                        <a:rPr lang="fr-FR" sz="1600" baseline="0" dirty="0" err="1"/>
                        <a:t>ACEs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Modification</a:t>
                      </a:r>
                      <a:r>
                        <a:rPr lang="fr-FR" sz="1600" baseline="0" dirty="0"/>
                        <a:t> d’une ACE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Suppression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Ajout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Jérémy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Timothe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Stéphane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Benjamin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4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2j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81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7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271</Words>
  <Application>Microsoft Office PowerPoint</Application>
  <PresentationFormat>Grand écran</PresentationFormat>
  <Paragraphs>72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Ion</vt:lpstr>
      <vt:lpstr>3_Conception personnalisée</vt:lpstr>
      <vt:lpstr>2_Conception personnalisée</vt:lpstr>
      <vt:lpstr>1_Conception personnalisée</vt:lpstr>
      <vt:lpstr>Conception personnalisée</vt:lpstr>
      <vt:lpstr>Projet Windows serveur </vt:lpstr>
      <vt:lpstr>Compréhension du sujet</vt:lpstr>
      <vt:lpstr>Déroulement du script</vt:lpstr>
      <vt:lpstr>Etapes</vt:lpstr>
      <vt:lpstr>Répartitions des taches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Windows serveur </dc:title>
  <dc:creator>Timothé Jarry</dc:creator>
  <cp:lastModifiedBy>Stéphane KY</cp:lastModifiedBy>
  <cp:revision>66</cp:revision>
  <dcterms:created xsi:type="dcterms:W3CDTF">2017-12-05T14:39:21Z</dcterms:created>
  <dcterms:modified xsi:type="dcterms:W3CDTF">2017-12-06T17:50:55Z</dcterms:modified>
</cp:coreProperties>
</file>