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/>
          </a:p>
          <a:p>
            <a:pPr algn="just"/>
            <a:r>
              <a:rPr lang="fr-FR" dirty="0"/>
              <a:t>Mettre en place un script en </a:t>
            </a:r>
            <a:r>
              <a:rPr lang="fr-FR" dirty="0" err="1"/>
              <a:t>powershell</a:t>
            </a:r>
            <a:r>
              <a:rPr lang="fr-FR" dirty="0"/>
              <a:t> permettant d'administrer les droits dans un annuaire AD de façon, claire, précise, pratique, et massive. ( faire une IHM d’administration de droits 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du 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/>
              <a:t>Récupérer le contenu de l’annuaire de permissions d’un domaine donné dans un fichier .</a:t>
            </a:r>
            <a:r>
              <a:rPr lang="fr-FR" dirty="0" err="1"/>
              <a:t>txt</a:t>
            </a:r>
            <a:r>
              <a:rPr lang="fr-FR" dirty="0"/>
              <a:t> ou .csv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Création d’une sauvegarde de l’annuaire actuel si elle n’existe 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l’utilisateur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actions possible à l’utilisateur (Sauvegarde, modification et Export-Nouvelle backup)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Exécution des scripts en fonction du choix de l’utilisateur (ajout, modification et suppression des permissions)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Au moment de fermer le programme, sauvegarde des modifications ou conservation de la version initiale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Etapes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Documentation script en </a:t>
            </a:r>
            <a:r>
              <a:rPr lang="fr-FR" dirty="0" err="1"/>
              <a:t>powershell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5F3CC3-9752-4DDE-9D8F-C3B8A4B136B3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taches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42583"/>
              </p:ext>
            </p:extLst>
          </p:nvPr>
        </p:nvGraphicFramePr>
        <p:xfrm>
          <a:off x="326567" y="2410758"/>
          <a:ext cx="116694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Récupération des informations</a:t>
                      </a:r>
                      <a:r>
                        <a:rPr lang="fr-FR" sz="1600" baseline="0" dirty="0"/>
                        <a:t> du domaine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Exportation et organisation </a:t>
                      </a:r>
                      <a:r>
                        <a:rPr lang="fr-FR" sz="1600" baseline="0" dirty="0"/>
                        <a:t>dans un csv ou txt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toutes les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certaines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Modification</a:t>
                      </a:r>
                      <a:r>
                        <a:rPr lang="fr-FR" sz="1600" baseline="0" dirty="0"/>
                        <a:t> d’une ACE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Stéphane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Dead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8162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43BA45B-0B61-48E8-AC23-FC1B0B300006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282</Words>
  <Application>Microsoft Office PowerPoint</Application>
  <PresentationFormat>Grand écran</PresentationFormat>
  <Paragraphs>74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Quentin BOULANGER</cp:lastModifiedBy>
  <cp:revision>73</cp:revision>
  <dcterms:created xsi:type="dcterms:W3CDTF">2017-12-05T14:39:21Z</dcterms:created>
  <dcterms:modified xsi:type="dcterms:W3CDTF">2017-12-06T18:32:54Z</dcterms:modified>
</cp:coreProperties>
</file>