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6" r:id="rId3"/>
    <p:sldId id="267" r:id="rId4"/>
    <p:sldId id="257" r:id="rId5"/>
    <p:sldId id="258" r:id="rId6"/>
    <p:sldId id="259"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66" d="100"/>
          <a:sy n="66" d="100"/>
        </p:scale>
        <p:origin x="9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dirty="0"/>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pic>
        <p:nvPicPr>
          <p:cNvPr id="1026" name="Picture 2" descr="Résultat de recherche d'images pour &quot;esgi&quot;">
            <a:extLst>
              <a:ext uri="{FF2B5EF4-FFF2-40B4-BE49-F238E27FC236}">
                <a16:creationId xmlns:a16="http://schemas.microsoft.com/office/drawing/2014/main" id="{EB18FAF7-C44E-4216-A053-F16A867FA5A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37949" y="5676141"/>
            <a:ext cx="1554051" cy="1085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F1F88-4FDB-486F-A212-FB713474EDD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852A625-FB22-4F1F-A4EB-A87A1DFC6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001DE69-B910-4ECE-BD55-C72C6CE7BAC3}"/>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123964D3-2F26-4962-9FE0-04176E65FB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E272DB-2BF5-4D90-9433-213CCBA0CFAD}"/>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881424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6E0759-6DFC-4D98-AE12-0B343680F2D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7052C6C-21E6-463F-B6F4-C3532FF4904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0F91E9-D559-4B04-8043-CF1FBF2E7131}"/>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92545B98-81A2-4CF5-B558-3C36DAD745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F4ADD0-875A-4866-BAAB-F8A3DC0ABBFF}"/>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223573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pic>
        <p:nvPicPr>
          <p:cNvPr id="8" name="Picture 2" descr="Résultat de recherche d'images pour &quot;esgi&quot;">
            <a:extLst>
              <a:ext uri="{FF2B5EF4-FFF2-40B4-BE49-F238E27FC236}">
                <a16:creationId xmlns:a16="http://schemas.microsoft.com/office/drawing/2014/main" id="{017281EC-E5DC-41CF-ABDE-CC06316601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37949" y="5676141"/>
            <a:ext cx="1554051" cy="1085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C2857D-B845-4541-A318-1DDFEE284FE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8E263D2-1CC1-49FA-8DEF-71E631EC8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2ADB0CD7-90D6-4157-A2A0-EAFAC8C79B8F}"/>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2BFDE599-8F41-4085-84BC-7AF73EA257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EEDB30-6D5E-4BE0-AB10-CFFB60CCDD98}"/>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621650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5D5FD-97EF-4D41-8C13-62C0678E67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188303C-239A-46C5-BDB1-69C66BC0E713}"/>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9BB8A80-0F2B-45A0-86BF-88A132AD1826}"/>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DC807D8-8B1D-437F-AB7F-B117BE846303}"/>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6" name="Espace réservé du pied de page 5">
            <a:extLst>
              <a:ext uri="{FF2B5EF4-FFF2-40B4-BE49-F238E27FC236}">
                <a16:creationId xmlns:a16="http://schemas.microsoft.com/office/drawing/2014/main" id="{1A2F09B8-D147-42D2-AE2A-18FF76DA90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346C3B1-A179-4E1C-AD69-21177106956E}"/>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250172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D643D6-C697-4567-80A9-BB75AF614C1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8D395A4-4491-4386-9F10-8B3D1E427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E1F0D0D-BFD1-45CA-A67C-5074418D546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508773-A8CA-4A65-BD39-C755B402A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92583524-5AB4-462F-9948-34B8D153098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7F3DEE-17E6-4ADD-A376-C7A6449807EA}"/>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8" name="Espace réservé du pied de page 7">
            <a:extLst>
              <a:ext uri="{FF2B5EF4-FFF2-40B4-BE49-F238E27FC236}">
                <a16:creationId xmlns:a16="http://schemas.microsoft.com/office/drawing/2014/main" id="{7CABB24B-BC9F-4D2A-9DF0-91251E8F98F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DCCD33F-FE8D-4C2C-8387-E56BD96345BD}"/>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1286906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E97F6F-B160-46F2-A3D0-A1DACC5F695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ED9E25B-50D0-46D4-9426-580ED43F3AC2}"/>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4" name="Espace réservé du pied de page 3">
            <a:extLst>
              <a:ext uri="{FF2B5EF4-FFF2-40B4-BE49-F238E27FC236}">
                <a16:creationId xmlns:a16="http://schemas.microsoft.com/office/drawing/2014/main" id="{35689DF4-2AD3-476E-BC7B-E8E9E539832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4923484-E66C-45A4-834A-CC3A68F30615}"/>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526842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220A367-91AD-495C-8617-56E52FC65302}"/>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3" name="Espace réservé du pied de page 2">
            <a:extLst>
              <a:ext uri="{FF2B5EF4-FFF2-40B4-BE49-F238E27FC236}">
                <a16:creationId xmlns:a16="http://schemas.microsoft.com/office/drawing/2014/main" id="{F3B243DD-4E54-46CC-B445-00C0BA76B84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024D424-EDB6-4AA0-A450-4783755B8040}"/>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1834195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7AA41-FE2E-4DC8-BC47-6EA821FFB06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934C7DE-F7E9-4B34-83F5-80273B034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154A77D-7E45-4E91-8776-8BDC6D309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6A11050-92DC-42FA-84A6-E99925CAC93A}"/>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6" name="Espace réservé du pied de page 5">
            <a:extLst>
              <a:ext uri="{FF2B5EF4-FFF2-40B4-BE49-F238E27FC236}">
                <a16:creationId xmlns:a16="http://schemas.microsoft.com/office/drawing/2014/main" id="{1DF23F15-FA21-421A-AAA4-DDCFB4BCEB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918FFB-2451-4D7A-96CE-D4A35B81CC91}"/>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4007412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26B76-B254-41F3-86D3-4FA26019D10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DAE1900-258C-4D65-BB92-F30372E8A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7A7D3B3-3284-4857-AC00-DDC021C00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F7D534E-04BC-479C-AA83-48B802FC165A}"/>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6" name="Espace réservé du pied de page 5">
            <a:extLst>
              <a:ext uri="{FF2B5EF4-FFF2-40B4-BE49-F238E27FC236}">
                <a16:creationId xmlns:a16="http://schemas.microsoft.com/office/drawing/2014/main" id="{9BE259B1-BDE7-4313-A7AE-7BF7C34C81E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2E0278E-98C1-4E14-B2B2-4596E67AC33A}"/>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1253693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CFB751-FF17-4F73-A6D5-4F4B8E21438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DEFBC5F-0335-4D0D-B893-65A03387D065}"/>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B6E5C4-A11F-418A-A920-DD224AF80808}"/>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5954A2F1-F5E5-486C-97CF-39CF1222EDC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39DEF39-6859-440A-8D58-480D2BA62766}"/>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698160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B80720F-835D-48FF-B229-08AC360D823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30DA29F-9846-4019-9B4A-8C5654DF6D3C}"/>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1161DFE-DFDE-406C-9666-5F0BAA1CF1BE}"/>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75BA4175-25E0-45C7-AB93-69290B7F92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083CCF-CB0E-44F6-A406-5A5E8F6BC7F1}"/>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365733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E70AC83-1A31-41FC-9955-A9C593E1F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DDB34EE-A746-480E-841D-2581C3AB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A64581-B2EB-4589-9E5B-D31973F95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1CFCA412-4971-4949-A169-7161F9E017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BFA8326-C237-42D1-B919-123485B58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E17BA-4C52-44E5-A51A-11232852C7FE}" type="slidenum">
              <a:rPr lang="fr-FR" smtClean="0"/>
              <a:t>‹N°›</a:t>
            </a:fld>
            <a:endParaRPr lang="fr-FR"/>
          </a:p>
        </p:txBody>
      </p:sp>
    </p:spTree>
    <p:extLst>
      <p:ext uri="{BB962C8B-B14F-4D97-AF65-F5344CB8AC3E}">
        <p14:creationId xmlns:p14="http://schemas.microsoft.com/office/powerpoint/2010/main" val="42812533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C3915B-0793-4E80-80D2-FB342F9623B4}"/>
              </a:ext>
            </a:extLst>
          </p:cNvPr>
          <p:cNvSpPr>
            <a:spLocks noGrp="1"/>
          </p:cNvSpPr>
          <p:nvPr>
            <p:ph type="ctrTitle"/>
          </p:nvPr>
        </p:nvSpPr>
        <p:spPr>
          <a:xfrm>
            <a:off x="1371599" y="1803405"/>
            <a:ext cx="9640389" cy="1825096"/>
          </a:xfrm>
        </p:spPr>
        <p:txBody>
          <a:bodyPr/>
          <a:lstStyle/>
          <a:p>
            <a:r>
              <a:rPr lang="fr-FR" dirty="0"/>
              <a:t> Windows server</a:t>
            </a:r>
          </a:p>
        </p:txBody>
      </p:sp>
      <p:sp>
        <p:nvSpPr>
          <p:cNvPr id="3" name="Sous-titre 2">
            <a:extLst>
              <a:ext uri="{FF2B5EF4-FFF2-40B4-BE49-F238E27FC236}">
                <a16:creationId xmlns:a16="http://schemas.microsoft.com/office/drawing/2014/main" id="{1A367A93-64BD-4D83-A7CD-F49828B04D14}"/>
              </a:ext>
            </a:extLst>
          </p:cNvPr>
          <p:cNvSpPr>
            <a:spLocks noGrp="1"/>
          </p:cNvSpPr>
          <p:nvPr>
            <p:ph type="subTitle" idx="1"/>
          </p:nvPr>
        </p:nvSpPr>
        <p:spPr/>
        <p:txBody>
          <a:bodyPr/>
          <a:lstStyle/>
          <a:p>
            <a:r>
              <a:rPr lang="fr-FR" dirty="0"/>
              <a:t>Timothé JARRY, Quentin BOULANGER, Benjamin FERNANDEZ, Stéphane KY, Jeremy SVENSSON</a:t>
            </a:r>
          </a:p>
        </p:txBody>
      </p:sp>
      <p:sp>
        <p:nvSpPr>
          <p:cNvPr id="4" name="ZoneTexte 3">
            <a:extLst>
              <a:ext uri="{FF2B5EF4-FFF2-40B4-BE49-F238E27FC236}">
                <a16:creationId xmlns:a16="http://schemas.microsoft.com/office/drawing/2014/main" id="{BEB61B5F-5E24-4D4D-B9E6-E8EAFAD38294}"/>
              </a:ext>
            </a:extLst>
          </p:cNvPr>
          <p:cNvSpPr txBox="1"/>
          <p:nvPr/>
        </p:nvSpPr>
        <p:spPr>
          <a:xfrm>
            <a:off x="1371599" y="4318001"/>
            <a:ext cx="1675459" cy="523220"/>
          </a:xfrm>
          <a:prstGeom prst="rect">
            <a:avLst/>
          </a:prstGeom>
          <a:noFill/>
        </p:spPr>
        <p:txBody>
          <a:bodyPr wrap="none" rtlCol="0">
            <a:spAutoFit/>
          </a:bodyPr>
          <a:lstStyle/>
          <a:p>
            <a:r>
              <a:rPr lang="fr-FR" sz="1400" dirty="0"/>
              <a:t>LE 10/01/2018</a:t>
            </a:r>
          </a:p>
          <a:p>
            <a:r>
              <a:rPr lang="fr-FR" sz="1400" dirty="0"/>
              <a:t>M.CORTES | ESGI</a:t>
            </a:r>
          </a:p>
        </p:txBody>
      </p:sp>
    </p:spTree>
    <p:extLst>
      <p:ext uri="{BB962C8B-B14F-4D97-AF65-F5344CB8AC3E}">
        <p14:creationId xmlns:p14="http://schemas.microsoft.com/office/powerpoint/2010/main" val="124489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élevé">
            <a:extLst>
              <a:ext uri="{FF2B5EF4-FFF2-40B4-BE49-F238E27FC236}">
                <a16:creationId xmlns:a16="http://schemas.microsoft.com/office/drawing/2014/main" id="{7DB18CD8-062E-4073-A0B1-1678678B65BE}"/>
              </a:ext>
            </a:extLst>
          </p:cNvPr>
          <p:cNvPicPr>
            <a:picLocks noChangeAspect="1"/>
          </p:cNvPicPr>
          <p:nvPr/>
        </p:nvPicPr>
        <p:blipFill>
          <a:blip r:embed="rId2"/>
          <a:stretch>
            <a:fillRect/>
          </a:stretch>
        </p:blipFill>
        <p:spPr>
          <a:xfrm>
            <a:off x="4495800" y="1327408"/>
            <a:ext cx="5816600" cy="4491758"/>
          </a:xfrm>
          <a:prstGeom prst="rect">
            <a:avLst/>
          </a:prstGeom>
        </p:spPr>
      </p:pic>
      <p:sp>
        <p:nvSpPr>
          <p:cNvPr id="2" name="Titre 1">
            <a:extLst>
              <a:ext uri="{FF2B5EF4-FFF2-40B4-BE49-F238E27FC236}">
                <a16:creationId xmlns:a16="http://schemas.microsoft.com/office/drawing/2014/main" id="{BEACC451-5D77-455D-981F-4C96C3B7304B}"/>
              </a:ext>
            </a:extLst>
          </p:cNvPr>
          <p:cNvSpPr>
            <a:spLocks noGrp="1"/>
          </p:cNvSpPr>
          <p:nvPr>
            <p:ph type="title"/>
          </p:nvPr>
        </p:nvSpPr>
        <p:spPr>
          <a:xfrm>
            <a:off x="2895600" y="34380"/>
            <a:ext cx="8610600" cy="1293028"/>
          </a:xfrm>
        </p:spPr>
        <p:txBody>
          <a:bodyPr>
            <a:normAutofit/>
          </a:bodyPr>
          <a:lstStyle/>
          <a:p>
            <a:pPr algn="ctr"/>
            <a:r>
              <a:rPr lang="fr-FR" dirty="0"/>
              <a:t>6- Help				</a:t>
            </a:r>
          </a:p>
        </p:txBody>
      </p:sp>
      <p:sp>
        <p:nvSpPr>
          <p:cNvPr id="9" name="Content Placeholder 8"/>
          <p:cNvSpPr>
            <a:spLocks noGrp="1"/>
          </p:cNvSpPr>
          <p:nvPr>
            <p:ph idx="1"/>
          </p:nvPr>
        </p:nvSpPr>
        <p:spPr>
          <a:xfrm>
            <a:off x="677333" y="2194560"/>
            <a:ext cx="5816600" cy="4024125"/>
          </a:xfrm>
        </p:spPr>
        <p:txBody>
          <a:bodyPr>
            <a:normAutofit/>
          </a:bodyPr>
          <a:lstStyle/>
          <a:p>
            <a:r>
              <a:rPr lang="en-US" dirty="0"/>
              <a:t>Aide pour les </a:t>
            </a:r>
            <a:r>
              <a:rPr lang="en-US" dirty="0" err="1"/>
              <a:t>differentes</a:t>
            </a:r>
            <a:r>
              <a:rPr lang="en-US" dirty="0"/>
              <a:t> </a:t>
            </a:r>
          </a:p>
          <a:p>
            <a:pPr marL="0" indent="0">
              <a:buNone/>
            </a:pPr>
            <a:r>
              <a:rPr lang="en-US" dirty="0"/>
              <a:t>commandes</a:t>
            </a:r>
          </a:p>
          <a:p>
            <a:endParaRPr lang="en-US" dirty="0"/>
          </a:p>
          <a:p>
            <a:r>
              <a:rPr lang="en-US" dirty="0"/>
              <a:t>Aide pour les options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5443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0903F-234E-4DCF-AEF0-09C9AF079EE6}"/>
              </a:ext>
            </a:extLst>
          </p:cNvPr>
          <p:cNvSpPr>
            <a:spLocks noGrp="1"/>
          </p:cNvSpPr>
          <p:nvPr>
            <p:ph type="ctrTitle"/>
          </p:nvPr>
        </p:nvSpPr>
        <p:spPr>
          <a:xfrm>
            <a:off x="1371600" y="1803405"/>
            <a:ext cx="10229850" cy="1828796"/>
          </a:xfrm>
        </p:spPr>
        <p:txBody>
          <a:bodyPr/>
          <a:lstStyle/>
          <a:p>
            <a:r>
              <a:rPr lang="fr-FR" dirty="0"/>
              <a:t>Merci pour votre attention</a:t>
            </a:r>
          </a:p>
        </p:txBody>
      </p:sp>
      <p:sp>
        <p:nvSpPr>
          <p:cNvPr id="3" name="Sous-titre 2">
            <a:extLst>
              <a:ext uri="{FF2B5EF4-FFF2-40B4-BE49-F238E27FC236}">
                <a16:creationId xmlns:a16="http://schemas.microsoft.com/office/drawing/2014/main" id="{5BE90C06-01A4-49BC-B4C0-BB10C5A070D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9770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CC4D3E-B55A-4A02-91C1-D211B0E6F76E}"/>
              </a:ext>
            </a:extLst>
          </p:cNvPr>
          <p:cNvSpPr>
            <a:spLocks noGrp="1"/>
          </p:cNvSpPr>
          <p:nvPr>
            <p:ph type="title"/>
          </p:nvPr>
        </p:nvSpPr>
        <p:spPr/>
        <p:txBody>
          <a:bodyPr/>
          <a:lstStyle/>
          <a:p>
            <a:pPr algn="ctr"/>
            <a:r>
              <a:rPr lang="fr-FR" dirty="0"/>
              <a:t>Sommaire				</a:t>
            </a:r>
          </a:p>
        </p:txBody>
      </p:sp>
      <p:sp>
        <p:nvSpPr>
          <p:cNvPr id="3" name="Espace réservé du contenu 2">
            <a:extLst>
              <a:ext uri="{FF2B5EF4-FFF2-40B4-BE49-F238E27FC236}">
                <a16:creationId xmlns:a16="http://schemas.microsoft.com/office/drawing/2014/main" id="{BF418923-4D44-4174-A174-D435C9044C2A}"/>
              </a:ext>
            </a:extLst>
          </p:cNvPr>
          <p:cNvSpPr>
            <a:spLocks noGrp="1"/>
          </p:cNvSpPr>
          <p:nvPr>
            <p:ph idx="1"/>
          </p:nvPr>
        </p:nvSpPr>
        <p:spPr/>
        <p:txBody>
          <a:bodyPr/>
          <a:lstStyle/>
          <a:p>
            <a:r>
              <a:rPr lang="fr-FR" dirty="0"/>
              <a:t>Rappel du sujet </a:t>
            </a:r>
          </a:p>
          <a:p>
            <a:r>
              <a:rPr lang="fr-FR" dirty="0"/>
              <a:t>Déroulement du script</a:t>
            </a:r>
          </a:p>
          <a:p>
            <a:pPr marL="914400" lvl="1" indent="-457200">
              <a:buFont typeface="+mj-lt"/>
              <a:buAutoNum type="arabicPeriod"/>
            </a:pPr>
            <a:r>
              <a:rPr lang="fr-FR" sz="2400" dirty="0"/>
              <a:t>Sauvegarde</a:t>
            </a:r>
          </a:p>
          <a:p>
            <a:pPr marL="914400" lvl="1" indent="-457200">
              <a:buFont typeface="+mj-lt"/>
              <a:buAutoNum type="arabicPeriod"/>
            </a:pPr>
            <a:r>
              <a:rPr lang="fr-FR" sz="2400" dirty="0"/>
              <a:t>Affichage des droits actuels</a:t>
            </a:r>
          </a:p>
          <a:p>
            <a:pPr marL="914400" lvl="1" indent="-457200">
              <a:buFont typeface="+mj-lt"/>
              <a:buAutoNum type="arabicPeriod"/>
            </a:pPr>
            <a:r>
              <a:rPr lang="fr-FR" sz="2400" dirty="0"/>
              <a:t>Restauration </a:t>
            </a:r>
          </a:p>
          <a:p>
            <a:pPr marL="914400" lvl="1" indent="-457200">
              <a:buFont typeface="+mj-lt"/>
              <a:buAutoNum type="arabicPeriod"/>
            </a:pPr>
            <a:r>
              <a:rPr lang="fr-FR" sz="2400" dirty="0"/>
              <a:t>Modification d’une unité d’organisation </a:t>
            </a:r>
          </a:p>
          <a:p>
            <a:pPr marL="914400" lvl="1" indent="-457200">
              <a:buFont typeface="+mj-lt"/>
              <a:buAutoNum type="arabicPeriod"/>
            </a:pPr>
            <a:r>
              <a:rPr lang="fr-FR" sz="2400" dirty="0"/>
              <a:t>Changement domaine/utilisateur</a:t>
            </a:r>
          </a:p>
          <a:p>
            <a:pPr marL="914400" lvl="1" indent="-457200">
              <a:buFont typeface="+mj-lt"/>
              <a:buAutoNum type="arabicPeriod"/>
            </a:pPr>
            <a:r>
              <a:rPr lang="fr-FR" sz="2400" dirty="0"/>
              <a:t>Help</a:t>
            </a:r>
          </a:p>
          <a:p>
            <a:pPr marL="457200" indent="-457200">
              <a:buFont typeface="+mj-lt"/>
              <a:buAutoNum type="arabicPeriod"/>
            </a:pPr>
            <a:endParaRPr lang="fr-FR" dirty="0"/>
          </a:p>
          <a:p>
            <a:pPr marL="457200" indent="-457200">
              <a:buFont typeface="+mj-lt"/>
              <a:buAutoNum type="arabicPeriod"/>
            </a:pPr>
            <a:endParaRPr lang="fr-FR" dirty="0"/>
          </a:p>
        </p:txBody>
      </p:sp>
    </p:spTree>
    <p:extLst>
      <p:ext uri="{BB962C8B-B14F-4D97-AF65-F5344CB8AC3E}">
        <p14:creationId xmlns:p14="http://schemas.microsoft.com/office/powerpoint/2010/main" val="63973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12B948-A736-4BA7-B376-4FE9161BB7EC}"/>
              </a:ext>
            </a:extLst>
          </p:cNvPr>
          <p:cNvSpPr>
            <a:spLocks noGrp="1"/>
          </p:cNvSpPr>
          <p:nvPr>
            <p:ph type="title"/>
          </p:nvPr>
        </p:nvSpPr>
        <p:spPr/>
        <p:txBody>
          <a:bodyPr/>
          <a:lstStyle/>
          <a:p>
            <a:pPr marL="571500" indent="-571500" algn="ctr">
              <a:buFont typeface="Arial" panose="020B0604020202020204" pitchFamily="34" charset="0"/>
              <a:buChar char="•"/>
            </a:pPr>
            <a:r>
              <a:rPr lang="fr-FR" dirty="0"/>
              <a:t>Rappel du sujet			</a:t>
            </a:r>
          </a:p>
        </p:txBody>
      </p:sp>
      <p:sp>
        <p:nvSpPr>
          <p:cNvPr id="3" name="Espace réservé du contenu 2">
            <a:extLst>
              <a:ext uri="{FF2B5EF4-FFF2-40B4-BE49-F238E27FC236}">
                <a16:creationId xmlns:a16="http://schemas.microsoft.com/office/drawing/2014/main" id="{D3F407C4-C75B-474F-A3C9-72FDCC7B91C4}"/>
              </a:ext>
            </a:extLst>
          </p:cNvPr>
          <p:cNvSpPr>
            <a:spLocks noGrp="1"/>
          </p:cNvSpPr>
          <p:nvPr>
            <p:ph idx="1"/>
          </p:nvPr>
        </p:nvSpPr>
        <p:spPr/>
        <p:txBody>
          <a:bodyPr/>
          <a:lstStyle/>
          <a:p>
            <a:pPr>
              <a:lnSpc>
                <a:spcPct val="150000"/>
              </a:lnSpc>
            </a:pPr>
            <a:r>
              <a:rPr lang="fr-FR" dirty="0"/>
              <a:t>Développement de scripts permettant d'auditer les permissions sur un répertoire Windows NTFS, d'extraire les informations en les affichant sous une forme compréhensible par l'utilisateur puis intégrer des fonction pour modifier en masse les permissions NTFS en se basant sur des fichiers texte</a:t>
            </a:r>
          </a:p>
        </p:txBody>
      </p:sp>
    </p:spTree>
    <p:extLst>
      <p:ext uri="{BB962C8B-B14F-4D97-AF65-F5344CB8AC3E}">
        <p14:creationId xmlns:p14="http://schemas.microsoft.com/office/powerpoint/2010/main" val="1178143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8D4B97-F32F-4259-A947-17E8FC6838B9}"/>
              </a:ext>
            </a:extLst>
          </p:cNvPr>
          <p:cNvSpPr>
            <a:spLocks noGrp="1"/>
          </p:cNvSpPr>
          <p:nvPr>
            <p:ph type="title"/>
          </p:nvPr>
        </p:nvSpPr>
        <p:spPr/>
        <p:txBody>
          <a:bodyPr/>
          <a:lstStyle/>
          <a:p>
            <a:pPr marL="571500" indent="-571500" algn="ctr">
              <a:buFont typeface="Arial" panose="020B0604020202020204" pitchFamily="34" charset="0"/>
              <a:buChar char="•"/>
            </a:pPr>
            <a:r>
              <a:rPr lang="fr-FR" dirty="0"/>
              <a:t>Déroulement du script</a:t>
            </a:r>
          </a:p>
        </p:txBody>
      </p:sp>
      <p:sp>
        <p:nvSpPr>
          <p:cNvPr id="3" name="Espace réservé du contenu 2">
            <a:extLst>
              <a:ext uri="{FF2B5EF4-FFF2-40B4-BE49-F238E27FC236}">
                <a16:creationId xmlns:a16="http://schemas.microsoft.com/office/drawing/2014/main" id="{C6F88CDC-20EF-44CC-873F-936793EA972B}"/>
              </a:ext>
            </a:extLst>
          </p:cNvPr>
          <p:cNvSpPr>
            <a:spLocks noGrp="1"/>
          </p:cNvSpPr>
          <p:nvPr>
            <p:ph idx="1"/>
          </p:nvPr>
        </p:nvSpPr>
        <p:spPr/>
        <p:txBody>
          <a:bodyPr>
            <a:normAutofit/>
          </a:bodyPr>
          <a:lstStyle/>
          <a:p>
            <a:pPr marL="457200" indent="-457200" algn="just">
              <a:buFont typeface="+mj-lt"/>
              <a:buAutoNum type="arabicPeriod"/>
            </a:pPr>
            <a:r>
              <a:rPr lang="fr-FR" dirty="0"/>
              <a:t>Sauvegarde du contenu de l’annuaire de permissions d’un domaine donné dans un fichier .csv</a:t>
            </a:r>
          </a:p>
          <a:p>
            <a:pPr marL="457200" indent="-457200" algn="just">
              <a:buFont typeface="+mj-lt"/>
              <a:buAutoNum type="arabicPeriod"/>
            </a:pPr>
            <a:r>
              <a:rPr lang="fr-FR" dirty="0"/>
              <a:t>Affichage des droits actuels sur un répertoire précis </a:t>
            </a:r>
          </a:p>
          <a:p>
            <a:pPr marL="457200" indent="-457200" algn="just">
              <a:buFont typeface="+mj-lt"/>
              <a:buAutoNum type="arabicPeriod"/>
            </a:pPr>
            <a:r>
              <a:rPr lang="fr-FR" dirty="0"/>
              <a:t>Restauration d’une sauvegarde </a:t>
            </a:r>
          </a:p>
          <a:p>
            <a:pPr marL="457200" indent="-457200" algn="just">
              <a:buFont typeface="+mj-lt"/>
              <a:buAutoNum type="arabicPeriod"/>
            </a:pPr>
            <a:r>
              <a:rPr lang="fr-FR" dirty="0"/>
              <a:t>Editer une ACL sur une unité d’organisation précise </a:t>
            </a:r>
          </a:p>
          <a:p>
            <a:pPr marL="457200" indent="-457200" algn="just">
              <a:buFont typeface="+mj-lt"/>
              <a:buAutoNum type="arabicPeriod"/>
            </a:pPr>
            <a:r>
              <a:rPr lang="fr-FR" dirty="0"/>
              <a:t>Possibilité de changer de domaine ou d’utilisateur</a:t>
            </a:r>
          </a:p>
          <a:p>
            <a:pPr marL="457200" indent="-457200" algn="just">
              <a:buFont typeface="+mj-lt"/>
              <a:buAutoNum type="arabicPeriod"/>
            </a:pPr>
            <a:r>
              <a:rPr lang="fr-FR" dirty="0"/>
              <a:t>Au moment de fermer le programme, sauvegarde des modifications ou conservation de la version initiale</a:t>
            </a:r>
          </a:p>
          <a:p>
            <a:endParaRPr lang="fr-FR" dirty="0"/>
          </a:p>
        </p:txBody>
      </p:sp>
    </p:spTree>
    <p:extLst>
      <p:ext uri="{BB962C8B-B14F-4D97-AF65-F5344CB8AC3E}">
        <p14:creationId xmlns:p14="http://schemas.microsoft.com/office/powerpoint/2010/main" val="182318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élevé">
            <a:extLst>
              <a:ext uri="{FF2B5EF4-FFF2-40B4-BE49-F238E27FC236}">
                <a16:creationId xmlns:a16="http://schemas.microsoft.com/office/drawing/2014/main" id="{B52D10E2-FBCE-438F-B996-3980944621F6}"/>
              </a:ext>
            </a:extLst>
          </p:cNvPr>
          <p:cNvPicPr>
            <a:picLocks noChangeAspect="1"/>
          </p:cNvPicPr>
          <p:nvPr/>
        </p:nvPicPr>
        <p:blipFill>
          <a:blip r:embed="rId2"/>
          <a:stretch>
            <a:fillRect/>
          </a:stretch>
        </p:blipFill>
        <p:spPr>
          <a:xfrm>
            <a:off x="5525901" y="2438401"/>
            <a:ext cx="5980299" cy="2659224"/>
          </a:xfrm>
          <a:prstGeom prst="rect">
            <a:avLst/>
          </a:prstGeom>
        </p:spPr>
      </p:pic>
      <p:sp>
        <p:nvSpPr>
          <p:cNvPr id="2" name="Titre 1">
            <a:extLst>
              <a:ext uri="{FF2B5EF4-FFF2-40B4-BE49-F238E27FC236}">
                <a16:creationId xmlns:a16="http://schemas.microsoft.com/office/drawing/2014/main" id="{2B2DCCEE-A1FF-4999-AE4F-58532D0780D8}"/>
              </a:ext>
            </a:extLst>
          </p:cNvPr>
          <p:cNvSpPr>
            <a:spLocks noGrp="1"/>
          </p:cNvSpPr>
          <p:nvPr>
            <p:ph type="title"/>
          </p:nvPr>
        </p:nvSpPr>
        <p:spPr>
          <a:xfrm>
            <a:off x="2895600" y="764373"/>
            <a:ext cx="8610600" cy="1293028"/>
          </a:xfrm>
        </p:spPr>
        <p:txBody>
          <a:bodyPr>
            <a:normAutofit/>
          </a:bodyPr>
          <a:lstStyle/>
          <a:p>
            <a:pPr algn="ctr"/>
            <a:r>
              <a:rPr lang="fr-FR" dirty="0"/>
              <a:t>1- Sauvegarde			 </a:t>
            </a:r>
          </a:p>
        </p:txBody>
      </p:sp>
      <p:sp>
        <p:nvSpPr>
          <p:cNvPr id="9" name="Content Placeholder 8"/>
          <p:cNvSpPr>
            <a:spLocks noGrp="1"/>
          </p:cNvSpPr>
          <p:nvPr>
            <p:ph idx="1"/>
          </p:nvPr>
        </p:nvSpPr>
        <p:spPr>
          <a:xfrm>
            <a:off x="279400" y="2324102"/>
            <a:ext cx="5816600" cy="4024125"/>
          </a:xfrm>
        </p:spPr>
        <p:txBody>
          <a:bodyPr>
            <a:normAutofit/>
          </a:bodyPr>
          <a:lstStyle/>
          <a:p>
            <a:r>
              <a:rPr lang="en-US" dirty="0"/>
              <a:t>Création d’une backup </a:t>
            </a:r>
          </a:p>
          <a:p>
            <a:endParaRPr lang="en-US" dirty="0"/>
          </a:p>
          <a:p>
            <a:r>
              <a:rPr lang="en-US" dirty="0"/>
              <a:t>Création d’un dossier</a:t>
            </a:r>
          </a:p>
          <a:p>
            <a:pPr marL="0" indent="0">
              <a:buNone/>
            </a:pPr>
            <a:endParaRPr lang="en-US" dirty="0"/>
          </a:p>
          <a:p>
            <a:r>
              <a:rPr lang="en-US" dirty="0"/>
              <a:t>Nom de la backup</a:t>
            </a:r>
          </a:p>
          <a:p>
            <a:pPr marL="0" indent="0">
              <a:buNone/>
            </a:pPr>
            <a:r>
              <a:rPr lang="en-US" dirty="0"/>
              <a:t> Backup_annee_mois_jour_heure.csv</a:t>
            </a:r>
          </a:p>
          <a:p>
            <a:endParaRPr lang="en-US" dirty="0"/>
          </a:p>
        </p:txBody>
      </p:sp>
    </p:spTree>
    <p:extLst>
      <p:ext uri="{BB962C8B-B14F-4D97-AF65-F5344CB8AC3E}">
        <p14:creationId xmlns:p14="http://schemas.microsoft.com/office/powerpoint/2010/main" val="276645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bleu, ciel, capture d’écran&#10;&#10;Description générée avec un niveau de confiance élevé">
            <a:extLst>
              <a:ext uri="{FF2B5EF4-FFF2-40B4-BE49-F238E27FC236}">
                <a16:creationId xmlns:a16="http://schemas.microsoft.com/office/drawing/2014/main" id="{8A519F45-4E8B-4E61-A522-3DD06E086CCB}"/>
              </a:ext>
            </a:extLst>
          </p:cNvPr>
          <p:cNvPicPr>
            <a:picLocks noChangeAspect="1"/>
          </p:cNvPicPr>
          <p:nvPr/>
        </p:nvPicPr>
        <p:blipFill>
          <a:blip r:embed="rId2"/>
          <a:stretch>
            <a:fillRect/>
          </a:stretch>
        </p:blipFill>
        <p:spPr>
          <a:xfrm>
            <a:off x="5121920" y="2705100"/>
            <a:ext cx="6384280" cy="2147843"/>
          </a:xfrm>
          <a:prstGeom prst="rect">
            <a:avLst/>
          </a:prstGeom>
        </p:spPr>
      </p:pic>
      <p:sp>
        <p:nvSpPr>
          <p:cNvPr id="2" name="Titre 1">
            <a:extLst>
              <a:ext uri="{FF2B5EF4-FFF2-40B4-BE49-F238E27FC236}">
                <a16:creationId xmlns:a16="http://schemas.microsoft.com/office/drawing/2014/main" id="{E3DBD63C-E96A-4A3B-A92C-4E75C82A4396}"/>
              </a:ext>
            </a:extLst>
          </p:cNvPr>
          <p:cNvSpPr>
            <a:spLocks noGrp="1"/>
          </p:cNvSpPr>
          <p:nvPr>
            <p:ph type="title"/>
          </p:nvPr>
        </p:nvSpPr>
        <p:spPr>
          <a:xfrm>
            <a:off x="2895600" y="764373"/>
            <a:ext cx="8610600" cy="1293028"/>
          </a:xfrm>
        </p:spPr>
        <p:txBody>
          <a:bodyPr>
            <a:normAutofit/>
          </a:bodyPr>
          <a:lstStyle/>
          <a:p>
            <a:pPr algn="ctr"/>
            <a:r>
              <a:rPr lang="fr-FR" dirty="0"/>
              <a:t>2- Affichage des droits actuels</a:t>
            </a:r>
          </a:p>
        </p:txBody>
      </p:sp>
      <p:sp>
        <p:nvSpPr>
          <p:cNvPr id="9" name="Content Placeholder 8"/>
          <p:cNvSpPr>
            <a:spLocks noGrp="1"/>
          </p:cNvSpPr>
          <p:nvPr>
            <p:ph idx="1"/>
          </p:nvPr>
        </p:nvSpPr>
        <p:spPr>
          <a:xfrm>
            <a:off x="467783" y="2069502"/>
            <a:ext cx="5816600" cy="4024125"/>
          </a:xfrm>
        </p:spPr>
        <p:txBody>
          <a:bodyPr anchor="ctr">
            <a:normAutofit/>
          </a:bodyPr>
          <a:lstStyle/>
          <a:p>
            <a:r>
              <a:rPr lang="en-US" dirty="0"/>
              <a:t>Affichage via un chemin précis </a:t>
            </a:r>
          </a:p>
        </p:txBody>
      </p:sp>
    </p:spTree>
    <p:extLst>
      <p:ext uri="{BB962C8B-B14F-4D97-AF65-F5344CB8AC3E}">
        <p14:creationId xmlns:p14="http://schemas.microsoft.com/office/powerpoint/2010/main" val="249607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D225154-C8AC-4413-8F6A-8D55D88575AD}"/>
              </a:ext>
            </a:extLst>
          </p:cNvPr>
          <p:cNvPicPr/>
          <p:nvPr/>
        </p:nvPicPr>
        <p:blipFill>
          <a:blip r:embed="rId2"/>
          <a:stretch>
            <a:fillRect/>
          </a:stretch>
        </p:blipFill>
        <p:spPr>
          <a:xfrm>
            <a:off x="5152571" y="2057401"/>
            <a:ext cx="6353629" cy="2777109"/>
          </a:xfrm>
          <a:prstGeom prst="rect">
            <a:avLst/>
          </a:prstGeom>
        </p:spPr>
      </p:pic>
      <p:sp>
        <p:nvSpPr>
          <p:cNvPr id="2" name="Titre 1">
            <a:extLst>
              <a:ext uri="{FF2B5EF4-FFF2-40B4-BE49-F238E27FC236}">
                <a16:creationId xmlns:a16="http://schemas.microsoft.com/office/drawing/2014/main" id="{0905C159-21BB-4BA4-8E35-B3199E567A96}"/>
              </a:ext>
            </a:extLst>
          </p:cNvPr>
          <p:cNvSpPr>
            <a:spLocks noGrp="1"/>
          </p:cNvSpPr>
          <p:nvPr>
            <p:ph type="title"/>
          </p:nvPr>
        </p:nvSpPr>
        <p:spPr>
          <a:xfrm>
            <a:off x="2895600" y="764373"/>
            <a:ext cx="8610600" cy="1293028"/>
          </a:xfrm>
        </p:spPr>
        <p:txBody>
          <a:bodyPr>
            <a:normAutofit/>
          </a:bodyPr>
          <a:lstStyle/>
          <a:p>
            <a:r>
              <a:rPr lang="fr-FR" dirty="0"/>
              <a:t>3- Restauration </a:t>
            </a:r>
            <a:endParaRPr lang="fr-FR"/>
          </a:p>
        </p:txBody>
      </p:sp>
      <p:sp>
        <p:nvSpPr>
          <p:cNvPr id="9" name="Content Placeholder 8"/>
          <p:cNvSpPr>
            <a:spLocks noGrp="1"/>
          </p:cNvSpPr>
          <p:nvPr>
            <p:ph idx="1"/>
          </p:nvPr>
        </p:nvSpPr>
        <p:spPr>
          <a:xfrm>
            <a:off x="677333" y="2194560"/>
            <a:ext cx="5816600" cy="4024125"/>
          </a:xfrm>
        </p:spPr>
        <p:txBody>
          <a:bodyPr>
            <a:normAutofit/>
          </a:bodyPr>
          <a:lstStyle/>
          <a:p>
            <a:r>
              <a:rPr lang="en-US" dirty="0"/>
              <a:t>Restauration complète </a:t>
            </a:r>
          </a:p>
          <a:p>
            <a:endParaRPr lang="en-US" dirty="0"/>
          </a:p>
          <a:p>
            <a:r>
              <a:rPr lang="en-US" dirty="0"/>
              <a:t>Restauration partielle </a:t>
            </a:r>
          </a:p>
          <a:p>
            <a:pPr lvl="1"/>
            <a:r>
              <a:rPr lang="en-US" dirty="0"/>
              <a:t>A partir d’un chemin d’accès</a:t>
            </a:r>
          </a:p>
        </p:txBody>
      </p:sp>
    </p:spTree>
    <p:extLst>
      <p:ext uri="{BB962C8B-B14F-4D97-AF65-F5344CB8AC3E}">
        <p14:creationId xmlns:p14="http://schemas.microsoft.com/office/powerpoint/2010/main" val="25965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a:extLst>
              <a:ext uri="{FF2B5EF4-FFF2-40B4-BE49-F238E27FC236}">
                <a16:creationId xmlns:a16="http://schemas.microsoft.com/office/drawing/2014/main" id="{6ED05922-4E79-460D-BDD0-A44AEF9CC7C5}"/>
              </a:ext>
            </a:extLst>
          </p:cNvPr>
          <p:cNvPicPr>
            <a:picLocks noChangeAspect="1"/>
          </p:cNvPicPr>
          <p:nvPr/>
        </p:nvPicPr>
        <p:blipFill>
          <a:blip r:embed="rId2"/>
          <a:stretch>
            <a:fillRect/>
          </a:stretch>
        </p:blipFill>
        <p:spPr>
          <a:xfrm>
            <a:off x="4791365" y="2457450"/>
            <a:ext cx="6714835" cy="2464739"/>
          </a:xfrm>
          <a:prstGeom prst="rect">
            <a:avLst/>
          </a:prstGeom>
        </p:spPr>
      </p:pic>
      <p:sp>
        <p:nvSpPr>
          <p:cNvPr id="2" name="Titre 1">
            <a:extLst>
              <a:ext uri="{FF2B5EF4-FFF2-40B4-BE49-F238E27FC236}">
                <a16:creationId xmlns:a16="http://schemas.microsoft.com/office/drawing/2014/main" id="{E7A888E2-D326-4831-A0DB-4352959FADB7}"/>
              </a:ext>
            </a:extLst>
          </p:cNvPr>
          <p:cNvSpPr>
            <a:spLocks noGrp="1"/>
          </p:cNvSpPr>
          <p:nvPr>
            <p:ph type="title"/>
          </p:nvPr>
        </p:nvSpPr>
        <p:spPr>
          <a:xfrm>
            <a:off x="2895600" y="764373"/>
            <a:ext cx="8610600" cy="1293028"/>
          </a:xfrm>
        </p:spPr>
        <p:txBody>
          <a:bodyPr>
            <a:normAutofit/>
          </a:bodyPr>
          <a:lstStyle/>
          <a:p>
            <a:pPr algn="ctr"/>
            <a:r>
              <a:rPr lang="fr-FR" dirty="0"/>
              <a:t>4- Modification d’une unité d’organisation</a:t>
            </a:r>
          </a:p>
        </p:txBody>
      </p:sp>
      <p:sp>
        <p:nvSpPr>
          <p:cNvPr id="9" name="Content Placeholder 8"/>
          <p:cNvSpPr>
            <a:spLocks noGrp="1"/>
          </p:cNvSpPr>
          <p:nvPr>
            <p:ph idx="1"/>
          </p:nvPr>
        </p:nvSpPr>
        <p:spPr>
          <a:xfrm>
            <a:off x="685800" y="1943102"/>
            <a:ext cx="5816600" cy="4024125"/>
          </a:xfrm>
        </p:spPr>
        <p:txBody>
          <a:bodyPr anchor="ctr">
            <a:normAutofit/>
          </a:bodyPr>
          <a:lstStyle/>
          <a:p>
            <a:r>
              <a:rPr lang="en-US" dirty="0"/>
              <a:t>Création d’une ACL </a:t>
            </a:r>
          </a:p>
          <a:p>
            <a:endParaRPr lang="en-US" dirty="0"/>
          </a:p>
          <a:p>
            <a:r>
              <a:rPr lang="en-US" dirty="0"/>
              <a:t>Modification d’une ACL</a:t>
            </a:r>
          </a:p>
        </p:txBody>
      </p:sp>
    </p:spTree>
    <p:extLst>
      <p:ext uri="{BB962C8B-B14F-4D97-AF65-F5344CB8AC3E}">
        <p14:creationId xmlns:p14="http://schemas.microsoft.com/office/powerpoint/2010/main" val="152659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très élevé">
            <a:extLst>
              <a:ext uri="{FF2B5EF4-FFF2-40B4-BE49-F238E27FC236}">
                <a16:creationId xmlns:a16="http://schemas.microsoft.com/office/drawing/2014/main" id="{22D2ECE8-E2FC-4271-B38F-A2C86A875987}"/>
              </a:ext>
            </a:extLst>
          </p:cNvPr>
          <p:cNvPicPr>
            <a:picLocks noChangeAspect="1"/>
          </p:cNvPicPr>
          <p:nvPr/>
        </p:nvPicPr>
        <p:blipFill>
          <a:blip r:embed="rId2"/>
          <a:stretch>
            <a:fillRect/>
          </a:stretch>
        </p:blipFill>
        <p:spPr>
          <a:xfrm>
            <a:off x="5162550" y="2057401"/>
            <a:ext cx="5398239" cy="4368422"/>
          </a:xfrm>
          <a:prstGeom prst="rect">
            <a:avLst/>
          </a:prstGeom>
        </p:spPr>
      </p:pic>
      <p:sp>
        <p:nvSpPr>
          <p:cNvPr id="2" name="Titre 1">
            <a:extLst>
              <a:ext uri="{FF2B5EF4-FFF2-40B4-BE49-F238E27FC236}">
                <a16:creationId xmlns:a16="http://schemas.microsoft.com/office/drawing/2014/main" id="{F42B200F-9EA3-411E-9623-5DA9FE69E237}"/>
              </a:ext>
            </a:extLst>
          </p:cNvPr>
          <p:cNvSpPr>
            <a:spLocks noGrp="1"/>
          </p:cNvSpPr>
          <p:nvPr>
            <p:ph type="title"/>
          </p:nvPr>
        </p:nvSpPr>
        <p:spPr>
          <a:xfrm>
            <a:off x="2895600" y="764373"/>
            <a:ext cx="8610600" cy="1293028"/>
          </a:xfrm>
        </p:spPr>
        <p:txBody>
          <a:bodyPr>
            <a:normAutofit/>
          </a:bodyPr>
          <a:lstStyle/>
          <a:p>
            <a:pPr algn="ctr"/>
            <a:r>
              <a:rPr lang="fr-FR" dirty="0"/>
              <a:t>5- changement domaine/utilisateur </a:t>
            </a:r>
          </a:p>
        </p:txBody>
      </p:sp>
      <p:sp>
        <p:nvSpPr>
          <p:cNvPr id="9" name="Content Placeholder 8"/>
          <p:cNvSpPr>
            <a:spLocks noGrp="1"/>
          </p:cNvSpPr>
          <p:nvPr>
            <p:ph idx="1"/>
          </p:nvPr>
        </p:nvSpPr>
        <p:spPr>
          <a:xfrm>
            <a:off x="677333" y="2194560"/>
            <a:ext cx="5816600" cy="4024125"/>
          </a:xfrm>
        </p:spPr>
        <p:txBody>
          <a:bodyPr anchor="ctr">
            <a:normAutofit/>
          </a:bodyPr>
          <a:lstStyle/>
          <a:p>
            <a:r>
              <a:rPr lang="en-US" dirty="0"/>
              <a:t>Changer de domaine </a:t>
            </a:r>
          </a:p>
          <a:p>
            <a:endParaRPr lang="en-US" dirty="0"/>
          </a:p>
          <a:p>
            <a:r>
              <a:rPr lang="en-US" dirty="0"/>
              <a:t>Changer d’utilisateur </a:t>
            </a:r>
          </a:p>
        </p:txBody>
      </p:sp>
    </p:spTree>
    <p:extLst>
      <p:ext uri="{BB962C8B-B14F-4D97-AF65-F5344CB8AC3E}">
        <p14:creationId xmlns:p14="http://schemas.microsoft.com/office/powerpoint/2010/main" val="2706525097"/>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52</TotalTime>
  <Words>233</Words>
  <Application>Microsoft Office PowerPoint</Application>
  <PresentationFormat>Grand écran</PresentationFormat>
  <Paragraphs>51</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11</vt:i4>
      </vt:variant>
    </vt:vector>
  </HeadingPairs>
  <TitlesOfParts>
    <vt:vector size="17" baseType="lpstr">
      <vt:lpstr>Arial</vt:lpstr>
      <vt:lpstr>Calibri</vt:lpstr>
      <vt:lpstr>Calibri Light</vt:lpstr>
      <vt:lpstr>Century Gothic</vt:lpstr>
      <vt:lpstr>Traînée de condensation</vt:lpstr>
      <vt:lpstr>Conception personnalisée</vt:lpstr>
      <vt:lpstr> Windows server</vt:lpstr>
      <vt:lpstr>Sommaire    </vt:lpstr>
      <vt:lpstr>Rappel du sujet   </vt:lpstr>
      <vt:lpstr>Déroulement du script</vt:lpstr>
      <vt:lpstr>1- Sauvegarde    </vt:lpstr>
      <vt:lpstr>2- Affichage des droits actuels</vt:lpstr>
      <vt:lpstr>3- Restauration </vt:lpstr>
      <vt:lpstr>4- Modification d’une unité d’organisation</vt:lpstr>
      <vt:lpstr>5- changement domaine/utilisateur </vt:lpstr>
      <vt:lpstr>6- Help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dc:title>
  <dc:creator>Timothé Jarry</dc:creator>
  <cp:lastModifiedBy>Timothé Jarry</cp:lastModifiedBy>
  <cp:revision>11</cp:revision>
  <dcterms:created xsi:type="dcterms:W3CDTF">2018-01-09T11:37:44Z</dcterms:created>
  <dcterms:modified xsi:type="dcterms:W3CDTF">2018-01-09T12:53:11Z</dcterms:modified>
</cp:coreProperties>
</file>