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3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3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es pasteis em design de superfície gradiente">
            <a:extLst>
              <a:ext uri="{FF2B5EF4-FFF2-40B4-BE49-F238E27FC236}">
                <a16:creationId xmlns:a16="http://schemas.microsoft.com/office/drawing/2014/main" id="{A648319D-9E2C-44FB-D6A8-9D121671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24" r="44044" b="2"/>
          <a:stretch>
            <a:fillRect/>
          </a:stretch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9FD3F72-D3AA-250E-CCB1-BF0AF322FAB5}"/>
              </a:ext>
            </a:extLst>
          </p:cNvPr>
          <p:cNvSpPr txBox="1"/>
          <p:nvPr/>
        </p:nvSpPr>
        <p:spPr>
          <a:xfrm>
            <a:off x="971647" y="44071"/>
            <a:ext cx="736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latin typeface="Cochocib Script Latin Pro" panose="020F0502020204030204" pitchFamily="2" charset="0"/>
              </a:rPr>
              <a:t>Dashboard Restaurante “O.Q.Ñ.M.E”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A6FBAD-EE83-5763-66C6-85C91E20E6C3}"/>
              </a:ext>
            </a:extLst>
          </p:cNvPr>
          <p:cNvSpPr/>
          <p:nvPr/>
        </p:nvSpPr>
        <p:spPr>
          <a:xfrm>
            <a:off x="9972675" y="52056"/>
            <a:ext cx="2143125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Duas carpas circulando uma à outra">
            <a:extLst>
              <a:ext uri="{FF2B5EF4-FFF2-40B4-BE49-F238E27FC236}">
                <a16:creationId xmlns:a16="http://schemas.microsoft.com/office/drawing/2014/main" id="{5492F884-6E2B-E37D-8D58-4593237C3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1" y="-54935"/>
            <a:ext cx="798755" cy="7987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FD83A60-E7AB-44DD-232E-D151376979F0}"/>
              </a:ext>
            </a:extLst>
          </p:cNvPr>
          <p:cNvSpPr txBox="1"/>
          <p:nvPr/>
        </p:nvSpPr>
        <p:spPr>
          <a:xfrm>
            <a:off x="9888392" y="21276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$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21B901-9D6B-4E70-D022-850C61D1874F}"/>
              </a:ext>
            </a:extLst>
          </p:cNvPr>
          <p:cNvSpPr/>
          <p:nvPr/>
        </p:nvSpPr>
        <p:spPr>
          <a:xfrm>
            <a:off x="7596721" y="52056"/>
            <a:ext cx="2143125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Gráfico 14" descr="Despertador com preenchimento sólido">
            <a:extLst>
              <a:ext uri="{FF2B5EF4-FFF2-40B4-BE49-F238E27FC236}">
                <a16:creationId xmlns:a16="http://schemas.microsoft.com/office/drawing/2014/main" id="{3F957738-CE04-4589-FC9F-F40CEC339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7208" y="47261"/>
            <a:ext cx="594359" cy="59435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B898193-FD2B-3143-7F67-559AD7E64746}"/>
              </a:ext>
            </a:extLst>
          </p:cNvPr>
          <p:cNvSpPr/>
          <p:nvPr/>
        </p:nvSpPr>
        <p:spPr>
          <a:xfrm>
            <a:off x="911682" y="930528"/>
            <a:ext cx="3102534" cy="260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29F26A-59B8-36FE-8743-2095A8275D24}"/>
              </a:ext>
            </a:extLst>
          </p:cNvPr>
          <p:cNvSpPr/>
          <p:nvPr/>
        </p:nvSpPr>
        <p:spPr>
          <a:xfrm>
            <a:off x="911683" y="4139424"/>
            <a:ext cx="7656245" cy="24351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8C682C7-A7E2-54E2-AB14-2C6309EBEC10}"/>
              </a:ext>
            </a:extLst>
          </p:cNvPr>
          <p:cNvSpPr/>
          <p:nvPr/>
        </p:nvSpPr>
        <p:spPr>
          <a:xfrm>
            <a:off x="4636008" y="930529"/>
            <a:ext cx="3931920" cy="260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3765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Cochocib Script Latin Pro</vt:lpstr>
      <vt:lpstr>Univers Condensed Light</vt:lpstr>
      <vt:lpstr>Walbaum Display Light</vt:lpstr>
      <vt:lpstr>AngleLinesVTI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</dc:creator>
  <cp:lastModifiedBy>Aluno</cp:lastModifiedBy>
  <cp:revision>2</cp:revision>
  <dcterms:created xsi:type="dcterms:W3CDTF">2025-05-31T14:47:34Z</dcterms:created>
  <dcterms:modified xsi:type="dcterms:W3CDTF">2025-05-31T15:05:34Z</dcterms:modified>
</cp:coreProperties>
</file>