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" charset="1" panose="00000000000000000000"/>
      <p:regular r:id="rId11"/>
    </p:embeddedFont>
    <p:embeddedFont>
      <p:font typeface="TT Octosquares Compressed" charset="1" panose="02010001040000080307"/>
      <p:regular r:id="rId12"/>
    </p:embeddedFont>
    <p:embeddedFont>
      <p:font typeface="Open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1791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9108" y="517674"/>
            <a:ext cx="1284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61681" y="3427420"/>
            <a:ext cx="10164638" cy="308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PIPELINE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4413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7258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2922393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6" y="0"/>
                </a:lnTo>
                <a:lnTo>
                  <a:pt x="1218296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401980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4964279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5" y="0"/>
                </a:lnTo>
                <a:lnTo>
                  <a:pt x="629715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81488" y="0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66252" t="0" r="-81823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549877" y="2632193"/>
            <a:ext cx="6709423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PIPELINE, O QUE É?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549877" y="4483958"/>
            <a:ext cx="6419988" cy="34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Pipeline é um método usado em processadores para executar múltiplas instruções simultaneamente.</a:t>
            </a:r>
          </a:p>
          <a:p>
            <a:pPr algn="l">
              <a:lnSpc>
                <a:spcPts val="3499"/>
              </a:lnSpc>
            </a:pP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técnica melhora o desempenho do sistema e funciona a partir da divisão de uma tarefa em partes menores, que podem ser processadas em conjunto.</a:t>
            </a:r>
          </a:p>
        </p:txBody>
      </p:sp>
      <p:grpSp>
        <p:nvGrpSpPr>
          <p:cNvPr name="Group 17" id="17"/>
          <p:cNvGrpSpPr/>
          <p:nvPr/>
        </p:nvGrpSpPr>
        <p:grpSpPr>
          <a:xfrm rot="-7136855">
            <a:off x="15440801" y="771388"/>
            <a:ext cx="1643886" cy="706905"/>
            <a:chOff x="0" y="0"/>
            <a:chExt cx="1347239" cy="5793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>
                <a:alpha val="15686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95611" y="1159947"/>
            <a:ext cx="9404344" cy="3296029"/>
            <a:chOff x="0" y="0"/>
            <a:chExt cx="6863396" cy="24054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63396" cy="2405479"/>
            </a:xfrm>
            <a:custGeom>
              <a:avLst/>
              <a:gdLst/>
              <a:ahLst/>
              <a:cxnLst/>
              <a:rect r="r" b="b" t="t" l="l"/>
              <a:pathLst>
                <a:path h="2405479" w="6863396">
                  <a:moveTo>
                    <a:pt x="6863396" y="0"/>
                  </a:moveTo>
                  <a:lnTo>
                    <a:pt x="6863396" y="2405479"/>
                  </a:lnTo>
                  <a:lnTo>
                    <a:pt x="700066" y="2405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9896" r="-7742" b="-32814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50798" y="116549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15918" y="116549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81038" y="116549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77043" y="5520438"/>
            <a:ext cx="677751" cy="6777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09758" y="5455453"/>
            <a:ext cx="677751" cy="677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01008" y="5455453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50798" y="2166120"/>
            <a:ext cx="5573983" cy="228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COMO  FUNCIONA?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24118" y="5417353"/>
            <a:ext cx="2980687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pipeline é uma técnica usada em arquitetura de processadores para melhorar a eficiência e o desempenho do chip.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67863" y="569643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19956" y="5407828"/>
            <a:ext cx="2976099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 divide o processamento de uma instrução em múltiplos estágios (passos), permitindo que várias instruções sejam executadas ao mesmo tempo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00578" y="563145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74328" y="5407828"/>
            <a:ext cx="3925627" cy="338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 analogia com um restaurante fast-food, um cozinheiro pode estar preparando ingredientes em uma bancada (instrução 1) enquanto outro monta um sanduíche (instrução 2) . Quando esse paralelismo acontece, a comida fica pronta de maneira mais rápida e eficiente.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391828" y="563145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420735" y="4902831"/>
            <a:ext cx="4700562" cy="4700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062710" y="1028700"/>
            <a:ext cx="8229600" cy="82296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227144" y="5114925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108" y="517674"/>
            <a:ext cx="1284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10424" y="2566339"/>
            <a:ext cx="5630748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VANTAGEM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83744" y="4641456"/>
            <a:ext cx="5245590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processamento paralelo é uma das principais vantagens do pipeline.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mais de uma instrução pode ser executada ao mesmo tempo, um chip pode trabalhar de maneira mais eficiente. 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2317964" y="529092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227144" y="7277494"/>
            <a:ext cx="677751" cy="677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040664" y="6910669"/>
            <a:ext cx="5245590" cy="21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 utilização dos recursos da CPU. O pipeline minimiza períodos de ociosidade, mantendo os recursos do processador em uso constante.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317964" y="745349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266316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1681" y="1703539"/>
            <a:ext cx="10164638" cy="3277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23"/>
              </a:lnSpc>
              <a:spcBef>
                <a:spcPct val="0"/>
              </a:spcBef>
            </a:pPr>
            <a:r>
              <a:rPr lang="en-US" sz="1908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REFERÊNCIA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294460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312389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266316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294460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9"/>
                </a:lnTo>
                <a:lnTo>
                  <a:pt x="0" y="1344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312389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5"/>
                </a:lnTo>
                <a:lnTo>
                  <a:pt x="0" y="985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61681" y="5929539"/>
            <a:ext cx="10164638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HTTPS://TECNOBLOG.NET/RESPONDE/O-QUE-E-PIPELINE-PROCESSADOR/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DAGWBzLroxQ</dc:identifier>
  <dcterms:modified xsi:type="dcterms:W3CDTF">2011-08-01T06:04:30Z</dcterms:modified>
  <cp:revision>1</cp:revision>
  <dc:title>Blue Futuristic Technology Presentation</dc:title>
</cp:coreProperties>
</file>