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HK Grotesk" charset="1" panose="00000500000000000000"/>
      <p:regular r:id="rId11"/>
    </p:embeddedFont>
    <p:embeddedFont>
      <p:font typeface="Glacial Indifference Bold" charset="1" panose="000008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100942" y="-3273956"/>
            <a:ext cx="10418467" cy="13560956"/>
          </a:xfrm>
          <a:custGeom>
            <a:avLst/>
            <a:gdLst/>
            <a:ahLst/>
            <a:cxnLst/>
            <a:rect r="r" b="b" t="t" l="l"/>
            <a:pathLst>
              <a:path h="13560956" w="10418467">
                <a:moveTo>
                  <a:pt x="0" y="0"/>
                </a:moveTo>
                <a:lnTo>
                  <a:pt x="10418468" y="0"/>
                </a:lnTo>
                <a:lnTo>
                  <a:pt x="10418468" y="13560956"/>
                </a:lnTo>
                <a:lnTo>
                  <a:pt x="0" y="13560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198" r="0" b="-419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243404" y="6414887"/>
            <a:ext cx="7801192" cy="561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0"/>
              </a:lnSpc>
            </a:pPr>
            <a:r>
              <a:rPr lang="en-US" sz="326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Internamente nos computadores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148136" y="3377707"/>
            <a:ext cx="11991728" cy="2879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07"/>
              </a:lnSpc>
            </a:pPr>
            <a:r>
              <a:rPr lang="en-US" b="true" sz="1000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EXECUÇÃO</a:t>
            </a:r>
          </a:p>
          <a:p>
            <a:pPr algn="ctr">
              <a:lnSpc>
                <a:spcPts val="11307"/>
              </a:lnSpc>
            </a:pPr>
            <a:r>
              <a:rPr lang="en-US" b="true" sz="1000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DE PROGRAMAS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9584441" y="1028700"/>
            <a:ext cx="8229600" cy="8229600"/>
            <a:chOff x="0" y="0"/>
            <a:chExt cx="14840029" cy="14840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769EB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3A5677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4"/>
              <a:stretch>
                <a:fillRect l="-24712" t="0" r="-24712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1707603"/>
            <a:ext cx="8341945" cy="206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sz="7114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COMO</a:t>
            </a:r>
          </a:p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FUNCIONA?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280023"/>
            <a:ext cx="7899970" cy="5754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7"/>
              </a:lnSpc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Computadores modernos executam programas em linguagem de máquina (machine code).</a:t>
            </a:r>
          </a:p>
          <a:p>
            <a:pPr algn="l">
              <a:lnSpc>
                <a:spcPts val="4147"/>
              </a:lnSpc>
            </a:pPr>
          </a:p>
          <a:p>
            <a:pPr algn="l">
              <a:lnSpc>
                <a:spcPts val="4147"/>
              </a:lnSpc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Para que um programa possa ser executado pelo computador, ele deve ser primeiro transformado para linguagem de máquina.</a:t>
            </a:r>
          </a:p>
          <a:p>
            <a:pPr algn="l">
              <a:lnSpc>
                <a:spcPts val="4147"/>
              </a:lnSpc>
            </a:pPr>
          </a:p>
          <a:p>
            <a:pPr algn="l">
              <a:lnSpc>
                <a:spcPts val="4147"/>
              </a:lnSpc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Esse processo de tradução é feito por um montador.</a:t>
            </a:r>
          </a:p>
          <a:p>
            <a:pPr algn="l">
              <a:lnSpc>
                <a:spcPts val="4147"/>
              </a:lnSpc>
            </a:pPr>
          </a:p>
          <a:p>
            <a:pPr algn="l">
              <a:lnSpc>
                <a:spcPts val="4147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5887357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2500831" y="1028700"/>
            <a:ext cx="4956202" cy="8229600"/>
          </a:xfrm>
          <a:custGeom>
            <a:avLst/>
            <a:gdLst/>
            <a:ahLst/>
            <a:cxnLst/>
            <a:rect r="r" b="b" t="t" l="l"/>
            <a:pathLst>
              <a:path h="8229600" w="4956202">
                <a:moveTo>
                  <a:pt x="4956202" y="0"/>
                </a:moveTo>
                <a:lnTo>
                  <a:pt x="0" y="0"/>
                </a:lnTo>
                <a:lnTo>
                  <a:pt x="0" y="8229600"/>
                </a:lnTo>
                <a:lnTo>
                  <a:pt x="4956202" y="8229600"/>
                </a:lnTo>
                <a:lnTo>
                  <a:pt x="4956202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030857" y="2917220"/>
            <a:ext cx="6228443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TRADUZINDO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437529" y="4217006"/>
            <a:ext cx="7821771" cy="319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 linguagem de montagem é muito próxima da linguagem de máquina. Cada instrução que é transformada pelo montador numa sequência de bits diferente que a representa e que pode ser processada pelo processador. Essa tradução é quase direta.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1148690"/>
            <a:ext cx="8115300" cy="7989621"/>
          </a:xfrm>
          <a:custGeom>
            <a:avLst/>
            <a:gdLst/>
            <a:ahLst/>
            <a:cxnLst/>
            <a:rect r="r" b="b" t="t" l="l"/>
            <a:pathLst>
              <a:path h="7989621" w="8115300">
                <a:moveTo>
                  <a:pt x="0" y="0"/>
                </a:moveTo>
                <a:lnTo>
                  <a:pt x="8115300" y="0"/>
                </a:lnTo>
                <a:lnTo>
                  <a:pt x="8115300" y="7989620"/>
                </a:lnTo>
                <a:lnTo>
                  <a:pt x="0" y="79896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72958" y="2398327"/>
            <a:ext cx="6142093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MEMÓRIA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7125" y="3699822"/>
            <a:ext cx="7402185" cy="196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Nos computadores modernos os programas também residem na memória RAM, dividindo lugar com os dados que são processados.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927023"/>
            <a:ext cx="7430609" cy="2957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Para que um programa seja executado, ele deve ser carregado na memória RAM pelo sistema operacional, que então dirige o processador para a primeira instrução do programa. A partir daí, o processador pula de uma instrução para a seguinte 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38336" y="-3273956"/>
            <a:ext cx="9611327" cy="13560956"/>
          </a:xfrm>
          <a:custGeom>
            <a:avLst/>
            <a:gdLst/>
            <a:ahLst/>
            <a:cxnLst/>
            <a:rect r="r" b="b" t="t" l="l"/>
            <a:pathLst>
              <a:path h="13560956" w="9611327">
                <a:moveTo>
                  <a:pt x="0" y="0"/>
                </a:moveTo>
                <a:lnTo>
                  <a:pt x="9611328" y="0"/>
                </a:lnTo>
                <a:lnTo>
                  <a:pt x="9611328" y="13560956"/>
                </a:lnTo>
                <a:lnTo>
                  <a:pt x="0" y="13560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31370" y="5626628"/>
            <a:ext cx="12897252" cy="2841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0"/>
              </a:lnSpc>
            </a:pPr>
            <a:r>
              <a:rPr lang="en-US" sz="3264" u="sng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SILVA, FÁBIO MARIO DA. INTRODUÇÃO À LINGUAGEM DE MONTAGEM. INSTITUTO DE MATEMÁTICA E ESTATÍSTICA DA USP. DISPONÍVEL EM: &lt;HTTPS://WWW.IME.USP.BR/~FMARIO/MAC2166/INTRO.HTML&gt;. ACESSO EM: 09 NOV. 2024.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51632" y="3934404"/>
            <a:ext cx="8984736" cy="1451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07"/>
              </a:lnSpc>
            </a:pPr>
            <a:r>
              <a:rPr lang="en-US" b="true" sz="1000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REFERÊNCIA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DAGWCC19c4I</dc:identifier>
  <dcterms:modified xsi:type="dcterms:W3CDTF">2011-08-01T06:04:30Z</dcterms:modified>
  <cp:revision>1</cp:revision>
  <dc:title>Blue and Green Modern Artificial Intelligence Presentation</dc:title>
</cp:coreProperties>
</file>