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_" userId="99390f920b9991df" providerId="LiveId" clId="{2301E78A-EE82-4E34-99F5-45DB59A520B3}"/>
    <pc:docChg chg="undo custSel addSld delSld modSld sldOrd">
      <pc:chgData name="fernando _" userId="99390f920b9991df" providerId="LiveId" clId="{2301E78A-EE82-4E34-99F5-45DB59A520B3}" dt="2024-01-31T22:54:25.180" v="110" actId="20577"/>
      <pc:docMkLst>
        <pc:docMk/>
      </pc:docMkLst>
      <pc:sldChg chg="addSp delSp modSp mod">
        <pc:chgData name="fernando _" userId="99390f920b9991df" providerId="LiveId" clId="{2301E78A-EE82-4E34-99F5-45DB59A520B3}" dt="2024-01-31T21:43:00.645" v="16" actId="478"/>
        <pc:sldMkLst>
          <pc:docMk/>
          <pc:sldMk cId="1804106196" sldId="257"/>
        </pc:sldMkLst>
        <pc:spChg chg="del">
          <ac:chgData name="fernando _" userId="99390f920b9991df" providerId="LiveId" clId="{2301E78A-EE82-4E34-99F5-45DB59A520B3}" dt="2024-01-31T21:42:43.915" v="13" actId="478"/>
          <ac:spMkLst>
            <pc:docMk/>
            <pc:sldMk cId="1804106196" sldId="257"/>
            <ac:spMk id="2" creationId="{E334FCD9-1867-3354-97C5-59FAEFA40D33}"/>
          </ac:spMkLst>
        </pc:spChg>
        <pc:spChg chg="del">
          <ac:chgData name="fernando _" userId="99390f920b9991df" providerId="LiveId" clId="{2301E78A-EE82-4E34-99F5-45DB59A520B3}" dt="2024-01-31T21:42:43.915" v="13" actId="478"/>
          <ac:spMkLst>
            <pc:docMk/>
            <pc:sldMk cId="1804106196" sldId="257"/>
            <ac:spMk id="3" creationId="{10E1B607-EC31-F530-0E1D-22AD05F631BB}"/>
          </ac:spMkLst>
        </pc:spChg>
        <pc:spChg chg="del">
          <ac:chgData name="fernando _" userId="99390f920b9991df" providerId="LiveId" clId="{2301E78A-EE82-4E34-99F5-45DB59A520B3}" dt="2024-01-31T21:42:43.915" v="13" actId="478"/>
          <ac:spMkLst>
            <pc:docMk/>
            <pc:sldMk cId="1804106196" sldId="257"/>
            <ac:spMk id="4" creationId="{3A0DC2A2-47D2-45A2-A084-DB7A3BBD8532}"/>
          </ac:spMkLst>
        </pc:spChg>
        <pc:spChg chg="del">
          <ac:chgData name="fernando _" userId="99390f920b9991df" providerId="LiveId" clId="{2301E78A-EE82-4E34-99F5-45DB59A520B3}" dt="2024-01-31T21:43:00.645" v="16" actId="478"/>
          <ac:spMkLst>
            <pc:docMk/>
            <pc:sldMk cId="1804106196" sldId="257"/>
            <ac:spMk id="6" creationId="{B7B3DB51-65E6-28D8-4BA0-A73F3B925F0E}"/>
          </ac:spMkLst>
        </pc:spChg>
        <pc:spChg chg="del">
          <ac:chgData name="fernando _" userId="99390f920b9991df" providerId="LiveId" clId="{2301E78A-EE82-4E34-99F5-45DB59A520B3}" dt="2024-01-31T21:42:43.915" v="13" actId="478"/>
          <ac:spMkLst>
            <pc:docMk/>
            <pc:sldMk cId="1804106196" sldId="257"/>
            <ac:spMk id="20" creationId="{9F5195CF-F9A9-DD08-647B-D426566455C0}"/>
          </ac:spMkLst>
        </pc:spChg>
        <pc:spChg chg="mod">
          <ac:chgData name="fernando _" userId="99390f920b9991df" providerId="LiveId" clId="{2301E78A-EE82-4E34-99F5-45DB59A520B3}" dt="2024-01-31T21:42:38.860" v="12" actId="20577"/>
          <ac:spMkLst>
            <pc:docMk/>
            <pc:sldMk cId="1804106196" sldId="257"/>
            <ac:spMk id="39" creationId="{558C591F-0842-D3F4-0E21-0E175EB268B8}"/>
          </ac:spMkLst>
        </pc:spChg>
        <pc:picChg chg="add mod">
          <ac:chgData name="fernando _" userId="99390f920b9991df" providerId="LiveId" clId="{2301E78A-EE82-4E34-99F5-45DB59A520B3}" dt="2024-01-31T21:42:55.815" v="15" actId="1076"/>
          <ac:picMkLst>
            <pc:docMk/>
            <pc:sldMk cId="1804106196" sldId="257"/>
            <ac:picMk id="1026" creationId="{53295D1A-1A76-03DE-C217-9F508DE76B70}"/>
          </ac:picMkLst>
        </pc:picChg>
      </pc:sldChg>
      <pc:sldChg chg="del">
        <pc:chgData name="fernando _" userId="99390f920b9991df" providerId="LiveId" clId="{2301E78A-EE82-4E34-99F5-45DB59A520B3}" dt="2024-01-31T21:42:30.530" v="0" actId="47"/>
        <pc:sldMkLst>
          <pc:docMk/>
          <pc:sldMk cId="2382521265" sldId="258"/>
        </pc:sldMkLst>
      </pc:sldChg>
      <pc:sldChg chg="del">
        <pc:chgData name="fernando _" userId="99390f920b9991df" providerId="LiveId" clId="{2301E78A-EE82-4E34-99F5-45DB59A520B3}" dt="2024-01-31T21:42:30.685" v="1" actId="47"/>
        <pc:sldMkLst>
          <pc:docMk/>
          <pc:sldMk cId="4141256920" sldId="259"/>
        </pc:sldMkLst>
      </pc:sldChg>
      <pc:sldChg chg="del">
        <pc:chgData name="fernando _" userId="99390f920b9991df" providerId="LiveId" clId="{2301E78A-EE82-4E34-99F5-45DB59A520B3}" dt="2024-01-31T21:42:31.125" v="2" actId="47"/>
        <pc:sldMkLst>
          <pc:docMk/>
          <pc:sldMk cId="3167391907" sldId="260"/>
        </pc:sldMkLst>
      </pc:sldChg>
      <pc:sldChg chg="del">
        <pc:chgData name="fernando _" userId="99390f920b9991df" providerId="LiveId" clId="{2301E78A-EE82-4E34-99F5-45DB59A520B3}" dt="2024-01-31T21:42:31.170" v="3" actId="47"/>
        <pc:sldMkLst>
          <pc:docMk/>
          <pc:sldMk cId="739473238" sldId="261"/>
        </pc:sldMkLst>
      </pc:sldChg>
      <pc:sldChg chg="del">
        <pc:chgData name="fernando _" userId="99390f920b9991df" providerId="LiveId" clId="{2301E78A-EE82-4E34-99F5-45DB59A520B3}" dt="2024-01-31T21:42:31.336" v="4" actId="47"/>
        <pc:sldMkLst>
          <pc:docMk/>
          <pc:sldMk cId="2147833685" sldId="262"/>
        </pc:sldMkLst>
      </pc:sldChg>
      <pc:sldChg chg="del">
        <pc:chgData name="fernando _" userId="99390f920b9991df" providerId="LiveId" clId="{2301E78A-EE82-4E34-99F5-45DB59A520B3}" dt="2024-01-31T21:42:31.975" v="5" actId="47"/>
        <pc:sldMkLst>
          <pc:docMk/>
          <pc:sldMk cId="42809549" sldId="263"/>
        </pc:sldMkLst>
      </pc:sldChg>
      <pc:sldChg chg="addSp delSp modSp mod">
        <pc:chgData name="fernando _" userId="99390f920b9991df" providerId="LiveId" clId="{2301E78A-EE82-4E34-99F5-45DB59A520B3}" dt="2024-01-31T22:54:25.180" v="110" actId="20577"/>
        <pc:sldMkLst>
          <pc:docMk/>
          <pc:sldMk cId="1980591452" sldId="264"/>
        </pc:sldMkLst>
        <pc:spChg chg="del">
          <ac:chgData name="fernando _" userId="99390f920b9991df" providerId="LiveId" clId="{2301E78A-EE82-4E34-99F5-45DB59A520B3}" dt="2024-01-31T21:43:44.825" v="17" actId="478"/>
          <ac:spMkLst>
            <pc:docMk/>
            <pc:sldMk cId="1980591452" sldId="264"/>
            <ac:spMk id="2" creationId="{9F2FEA74-5443-784F-40F5-73A9126BD1D9}"/>
          </ac:spMkLst>
        </pc:spChg>
        <pc:spChg chg="add mod">
          <ac:chgData name="fernando _" userId="99390f920b9991df" providerId="LiveId" clId="{2301E78A-EE82-4E34-99F5-45DB59A520B3}" dt="2024-01-31T21:44:16.255" v="70" actId="20577"/>
          <ac:spMkLst>
            <pc:docMk/>
            <pc:sldMk cId="1980591452" sldId="264"/>
            <ac:spMk id="3" creationId="{0004F631-5A62-BDD9-2F87-BAD0175FC539}"/>
          </ac:spMkLst>
        </pc:spChg>
        <pc:graphicFrameChg chg="add mod modGraphic">
          <ac:chgData name="fernando _" userId="99390f920b9991df" providerId="LiveId" clId="{2301E78A-EE82-4E34-99F5-45DB59A520B3}" dt="2024-01-31T22:54:25.180" v="110" actId="20577"/>
          <ac:graphicFrameMkLst>
            <pc:docMk/>
            <pc:sldMk cId="1980591452" sldId="264"/>
            <ac:graphicFrameMk id="4" creationId="{272C5AA7-EDBC-F4DA-AA14-9D7C95F73857}"/>
          </ac:graphicFrameMkLst>
        </pc:graphicFrameChg>
      </pc:sldChg>
      <pc:sldChg chg="modSp new mod ord">
        <pc:chgData name="fernando _" userId="99390f920b9991df" providerId="LiveId" clId="{2301E78A-EE82-4E34-99F5-45DB59A520B3}" dt="2024-01-31T21:54:37.095" v="95"/>
        <pc:sldMkLst>
          <pc:docMk/>
          <pc:sldMk cId="1155791906" sldId="265"/>
        </pc:sldMkLst>
        <pc:spChg chg="mod">
          <ac:chgData name="fernando _" userId="99390f920b9991df" providerId="LiveId" clId="{2301E78A-EE82-4E34-99F5-45DB59A520B3}" dt="2024-01-31T21:54:32.765" v="93" actId="113"/>
          <ac:spMkLst>
            <pc:docMk/>
            <pc:sldMk cId="1155791906" sldId="265"/>
            <ac:spMk id="2" creationId="{7F19716D-8806-3898-842F-5F1F9FDA58E4}"/>
          </ac:spMkLst>
        </pc:spChg>
      </pc:sldChg>
      <pc:sldChg chg="modSp add mod ord">
        <pc:chgData name="fernando _" userId="99390f920b9991df" providerId="LiveId" clId="{2301E78A-EE82-4E34-99F5-45DB59A520B3}" dt="2024-01-31T21:54:42.025" v="105" actId="20577"/>
        <pc:sldMkLst>
          <pc:docMk/>
          <pc:sldMk cId="2668134978" sldId="266"/>
        </pc:sldMkLst>
        <pc:spChg chg="mod">
          <ac:chgData name="fernando _" userId="99390f920b9991df" providerId="LiveId" clId="{2301E78A-EE82-4E34-99F5-45DB59A520B3}" dt="2024-01-31T21:54:42.025" v="105" actId="20577"/>
          <ac:spMkLst>
            <pc:docMk/>
            <pc:sldMk cId="2668134978" sldId="266"/>
            <ac:spMk id="2" creationId="{7F19716D-8806-3898-842F-5F1F9FDA58E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29730-D655-6ADC-28DD-AD85C75E0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B7546F-65D2-9E6A-D084-818BF6D6D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0BCAC-2C3C-D2F9-D17B-79817BE0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CE8BDF-65E7-6115-C0E6-BD9E16545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203747-BE2E-8AC8-D3D1-18DE8C06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0B93068-7A8C-DF57-16F6-80D2A4D4887A}"/>
              </a:ext>
            </a:extLst>
          </p:cNvPr>
          <p:cNvSpPr/>
          <p:nvPr userDrawn="1"/>
        </p:nvSpPr>
        <p:spPr>
          <a:xfrm>
            <a:off x="0" y="-1"/>
            <a:ext cx="12192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26C19-E69C-FC90-476D-2CDB49F9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FA0D26-F5B5-3516-A9AA-DD7E1080B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261FB0-DE04-63D7-B2C3-CF7656F1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420786-E9E2-6119-19A4-40D8F2AF8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3E449-EE37-39E4-033F-38577DCE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2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F5022C-333A-D5BC-C35B-FC7ED0342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BBAB99-6187-521B-402C-6B4A8ECA6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4112E4-7E50-F646-B0E4-C29D0F65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DDA534-75B8-264F-36F0-21B84FD5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467FBF-7D07-005D-1E2C-8B664D38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BBF9E50-8900-F963-2D07-5B33BFD3782B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A67F80-58DC-7B61-86C7-9B3E291D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218214E-784F-A67F-1EB8-D6065679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A7DA8FB-C99A-46DC-B4EB-C18E7A9E7B9F}" type="datetimeFigureOut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8268296-BCE8-56D2-D230-6A0649E7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36B939-CFFA-1753-8C20-C49803D8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E660A-6709-4BD9-9CF7-DD46EA84E264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201FF89-4586-67CD-E16C-FD4439FC1D11}"/>
              </a:ext>
            </a:extLst>
          </p:cNvPr>
          <p:cNvSpPr/>
          <p:nvPr userDrawn="1"/>
        </p:nvSpPr>
        <p:spPr>
          <a:xfrm>
            <a:off x="0" y="0"/>
            <a:ext cx="12089423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8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7036D-AA39-7178-6332-C57B95B0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366B15-39AB-B6BB-ED88-3CF6A8A47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B863F6-BE1C-BFC9-323B-1D69E50D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E286C5-AE37-340C-186B-8125B2E8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CD0D03-92E1-CBFD-84E5-880DB0C9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42276-EFD4-AC32-A31F-8DC45C4CE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170804-2CFD-1420-E078-2467BFA61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F9E146-EA1C-9C9D-7536-EB28907E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822985-3C87-CA60-7B94-198B545B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325328-34DB-6A91-6035-3D576D9E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2AEED-0AA8-FA69-20F2-9813A7B9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0F335-F039-2D22-6E79-B69C590F4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56E645-4F81-95CC-0DD7-337E6A409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566100-DBA5-64BE-9EB9-8249D164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064284-97B5-4EA5-C8B2-390C68A7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2B6646-B5EA-0FCF-1B63-4F2C676D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8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66CC5-C991-733D-D8F0-01A9E974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0D30DE-80E8-EFEA-14C4-39289703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FE5B97-86B4-082F-0199-A0A07C1B2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90E70C6-1397-5E03-0D9D-3E42086DB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270ADE-21C2-D2E2-CE8A-3FD959DFD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A21660B-7C68-D4F4-651E-9F1CE21A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CDEF783-7D1B-E638-B261-81A252D2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8BD4F59-1253-50A8-CE3F-C1F48143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7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621CF40-DB67-1D7D-8FFC-C7722BD5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712F87-DCD0-E5D7-3146-6092CDC8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2904FB-78D6-FF90-36D6-3CA3FDAD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1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2CE7E-381E-DE79-C9DE-D5301AF15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163FC8-12A8-1926-B711-ED06459C9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601E2D-EA6B-21F9-45AD-592487610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3EBE84-FA3B-DF22-8F28-A370B604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E0F323-98B8-05CC-B281-280905E3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3F2603-C30E-A363-D832-2CE4C126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87427-52A6-6A31-D67C-92B4EC0F3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BA698AD-5B28-F90F-3DA4-D6295316C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F77774-6444-0E03-4BEF-EB9B7974E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4F8C4F-1C94-D054-B483-6BDE67B27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0BF056-C620-59D8-16B2-BCEBB08C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8ECC9B-8137-88F5-6813-B541EAA3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89B05DC-9069-C69A-6510-EE7ED065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A34653-727E-88D6-61B0-693343CB0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39FE16-BD89-C262-6B5B-BF25B5C80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DA8FB-C99A-46DC-B4EB-C18E7A9E7B9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AE7AA4-86CB-2EEF-647E-963EC7F61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2DA2F5-64AD-8E44-2EC3-1B8C84ED3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6B3DE-83FE-6A3E-7ADB-A4B2970A7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1200135"/>
          </a:xfrm>
        </p:spPr>
        <p:txBody>
          <a:bodyPr>
            <a:normAutofit/>
          </a:bodyPr>
          <a:lstStyle/>
          <a:p>
            <a:r>
              <a:rPr lang="es-MX" sz="7200" b="0" i="0" u="none" strike="noStrike" baseline="0" dirty="0">
                <a:latin typeface="Constantia" panose="02030602050306030303" pitchFamily="18" charset="0"/>
              </a:rPr>
              <a:t>Python </a:t>
            </a:r>
            <a:endParaRPr lang="en-US" sz="7200" dirty="0">
              <a:latin typeface="Constantia" panose="02030602050306030303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6041A8-F266-C73D-FB4E-4B705A1D1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76920"/>
            <a:ext cx="9144000" cy="2709985"/>
          </a:xfrm>
        </p:spPr>
        <p:txBody>
          <a:bodyPr>
            <a:normAutofit/>
          </a:bodyPr>
          <a:lstStyle/>
          <a:p>
            <a:r>
              <a:rPr lang="es-MX" sz="4000" dirty="0"/>
              <a:t>Presenta: </a:t>
            </a:r>
          </a:p>
          <a:p>
            <a:r>
              <a:rPr lang="es-MX" sz="4000" dirty="0"/>
              <a:t>Dr. Fernando Javier Alcántara López</a:t>
            </a:r>
          </a:p>
          <a:p>
            <a:endParaRPr lang="es-MX" sz="4000" dirty="0"/>
          </a:p>
          <a:p>
            <a:r>
              <a:rPr lang="es-MX" sz="3600" dirty="0"/>
              <a:t>Licenciatura en Neurociencias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8E64A7-DBEC-F949-1B0E-00F337246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60" y="3991168"/>
            <a:ext cx="2468880" cy="277229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3DCB383-E186-47F5-81A7-4F8444E4A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2" y="4199445"/>
            <a:ext cx="2469600" cy="235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4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adroTexto 38">
            <a:extLst>
              <a:ext uri="{FF2B5EF4-FFF2-40B4-BE49-F238E27FC236}">
                <a16:creationId xmlns:a16="http://schemas.microsoft.com/office/drawing/2014/main" id="{558C591F-0842-D3F4-0E21-0E175EB268B8}"/>
              </a:ext>
            </a:extLst>
          </p:cNvPr>
          <p:cNvSpPr txBox="1"/>
          <p:nvPr/>
        </p:nvSpPr>
        <p:spPr>
          <a:xfrm>
            <a:off x="452761" y="142043"/>
            <a:ext cx="10413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 err="1">
                <a:solidFill>
                  <a:schemeClr val="bg1"/>
                </a:solidFill>
              </a:rPr>
              <a:t>Jupyter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A tour of Python + Jupyter Notebooks - Stringfest Analytics">
            <a:extLst>
              <a:ext uri="{FF2B5EF4-FFF2-40B4-BE49-F238E27FC236}">
                <a16:creationId xmlns:a16="http://schemas.microsoft.com/office/drawing/2014/main" id="{53295D1A-1A76-03DE-C217-9F508DE76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668" y="2285023"/>
            <a:ext cx="97536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10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9716D-8806-3898-842F-5F1F9FDA5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5925"/>
            <a:ext cx="10515600" cy="1325563"/>
          </a:xfrm>
        </p:spPr>
        <p:txBody>
          <a:bodyPr/>
          <a:lstStyle/>
          <a:p>
            <a:r>
              <a:rPr lang="es-MX" dirty="0"/>
              <a:t>Ver </a:t>
            </a:r>
            <a:r>
              <a:rPr lang="es-MX" b="1" dirty="0" err="1"/>
              <a:t>Markdown</a:t>
            </a:r>
            <a:r>
              <a:rPr lang="es-MX" dirty="0"/>
              <a:t> en </a:t>
            </a:r>
            <a:r>
              <a:rPr lang="es-MX" dirty="0" err="1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134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004F631-5A62-BDD9-2F87-BAD0175FC539}"/>
              </a:ext>
            </a:extLst>
          </p:cNvPr>
          <p:cNvSpPr txBox="1"/>
          <p:nvPr/>
        </p:nvSpPr>
        <p:spPr>
          <a:xfrm>
            <a:off x="452761" y="142043"/>
            <a:ext cx="10413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</a:rPr>
              <a:t>Data </a:t>
            </a:r>
            <a:r>
              <a:rPr lang="es-MX" sz="4000" dirty="0" err="1">
                <a:solidFill>
                  <a:schemeClr val="bg1"/>
                </a:solidFill>
              </a:rPr>
              <a:t>types</a:t>
            </a:r>
            <a:r>
              <a:rPr lang="es-MX" sz="4000" dirty="0">
                <a:solidFill>
                  <a:schemeClr val="bg1"/>
                </a:solidFill>
              </a:rPr>
              <a:t> in </a:t>
            </a:r>
            <a:r>
              <a:rPr lang="es-MX" sz="4000" dirty="0" err="1">
                <a:solidFill>
                  <a:schemeClr val="bg1"/>
                </a:solidFill>
              </a:rPr>
              <a:t>python</a:t>
            </a:r>
            <a:endParaRPr lang="en-US" sz="40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72C5AA7-EDBC-F4DA-AA14-9D7C95F73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912538"/>
              </p:ext>
            </p:extLst>
          </p:nvPr>
        </p:nvGraphicFramePr>
        <p:xfrm>
          <a:off x="1392314" y="1200393"/>
          <a:ext cx="8673903" cy="5005020"/>
        </p:xfrm>
        <a:graphic>
          <a:graphicData uri="http://schemas.openxmlformats.org/drawingml/2006/table">
            <a:tbl>
              <a:tblPr/>
              <a:tblGrid>
                <a:gridCol w="2891301">
                  <a:extLst>
                    <a:ext uri="{9D8B030D-6E8A-4147-A177-3AD203B41FA5}">
                      <a16:colId xmlns:a16="http://schemas.microsoft.com/office/drawing/2014/main" val="1780493518"/>
                    </a:ext>
                  </a:extLst>
                </a:gridCol>
                <a:gridCol w="2891301">
                  <a:extLst>
                    <a:ext uri="{9D8B030D-6E8A-4147-A177-3AD203B41FA5}">
                      <a16:colId xmlns:a16="http://schemas.microsoft.com/office/drawing/2014/main" val="1845590140"/>
                    </a:ext>
                  </a:extLst>
                </a:gridCol>
                <a:gridCol w="2891301">
                  <a:extLst>
                    <a:ext uri="{9D8B030D-6E8A-4147-A177-3AD203B41FA5}">
                      <a16:colId xmlns:a16="http://schemas.microsoft.com/office/drawing/2014/main" val="777077248"/>
                    </a:ext>
                  </a:extLst>
                </a:gridCol>
              </a:tblGrid>
              <a:tr h="446876">
                <a:tc>
                  <a:txBody>
                    <a:bodyPr/>
                    <a:lstStyle/>
                    <a:p>
                      <a:pPr algn="l"/>
                      <a:r>
                        <a:rPr lang="en-US" sz="1500" b="0">
                          <a:effectLst/>
                        </a:rPr>
                        <a:t>Data Types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>
                          <a:effectLst/>
                        </a:rPr>
                        <a:t>Classes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>
                          <a:effectLst/>
                        </a:rPr>
                        <a:t>Description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485503"/>
                  </a:ext>
                </a:extLst>
              </a:tr>
              <a:tr h="715003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Numeric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int, float, complex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holds numeric values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468567"/>
                  </a:ext>
                </a:extLst>
              </a:tr>
              <a:tr h="715003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String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str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holds sequence of characters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911443"/>
                  </a:ext>
                </a:extLst>
              </a:tr>
              <a:tr h="715003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Sequence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list, tuple, range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holds collection of items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814339"/>
                  </a:ext>
                </a:extLst>
              </a:tr>
              <a:tr h="983129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Mapping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dict</a:t>
                      </a:r>
                      <a:endParaRPr lang="en-US" sz="1500" dirty="0">
                        <a:effectLst/>
                      </a:endParaRP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holds data in key-value pair form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09353"/>
                  </a:ext>
                </a:extLst>
              </a:tr>
              <a:tr h="715003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Boolean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bool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holds either True or False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012017"/>
                  </a:ext>
                </a:extLst>
              </a:tr>
              <a:tr h="715003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Set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set, frozeenset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hold collection of unique items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857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59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9716D-8806-3898-842F-5F1F9FDA5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5925"/>
            <a:ext cx="10515600" cy="1325563"/>
          </a:xfrm>
        </p:spPr>
        <p:txBody>
          <a:bodyPr/>
          <a:lstStyle/>
          <a:p>
            <a:r>
              <a:rPr lang="es-MX" dirty="0"/>
              <a:t>Ver </a:t>
            </a:r>
            <a:r>
              <a:rPr lang="es-MX" b="1" dirty="0"/>
              <a:t>Data </a:t>
            </a:r>
            <a:r>
              <a:rPr lang="es-MX" b="1" dirty="0" err="1"/>
              <a:t>types</a:t>
            </a:r>
            <a:r>
              <a:rPr lang="es-MX" b="1" dirty="0"/>
              <a:t> </a:t>
            </a:r>
            <a:r>
              <a:rPr lang="es-MX" dirty="0"/>
              <a:t>en </a:t>
            </a:r>
            <a:r>
              <a:rPr lang="es-MX" dirty="0" err="1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919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79</Words>
  <Application>Microsoft Office PowerPoint</Application>
  <PresentationFormat>Panorámica</PresentationFormat>
  <Paragraphs>30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Constantia</vt:lpstr>
      <vt:lpstr>Tema de Office</vt:lpstr>
      <vt:lpstr>Python </vt:lpstr>
      <vt:lpstr>Presentación de PowerPoint</vt:lpstr>
      <vt:lpstr>Ver Markdown en jupyter</vt:lpstr>
      <vt:lpstr>Presentación de PowerPoint</vt:lpstr>
      <vt:lpstr>Ver Data types en jupyter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Acoplamiento de la Derivada Fraccionaria Temporal y Espacial en la Ecuación de Flujo con Triple Porosidad y Triple Permeabilidad</dc:title>
  <dc:creator>OMEN CI7</dc:creator>
  <cp:lastModifiedBy>fernando _</cp:lastModifiedBy>
  <cp:revision>6</cp:revision>
  <dcterms:created xsi:type="dcterms:W3CDTF">2022-06-10T05:48:30Z</dcterms:created>
  <dcterms:modified xsi:type="dcterms:W3CDTF">2024-02-01T02:08:43Z</dcterms:modified>
</cp:coreProperties>
</file>