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8" r:id="rId5"/>
    <p:sldId id="269" r:id="rId6"/>
    <p:sldId id="266" r:id="rId7"/>
    <p:sldId id="267"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C29730-D655-6ADC-28DD-AD85C75E0CB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98B7546F-65D2-9E6A-D084-818BF6D6D7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DC50BCAC-2C3C-D2F9-D17B-79817BE01EE0}"/>
              </a:ext>
            </a:extLst>
          </p:cNvPr>
          <p:cNvSpPr>
            <a:spLocks noGrp="1"/>
          </p:cNvSpPr>
          <p:nvPr>
            <p:ph type="dt" sz="half" idx="10"/>
          </p:nvPr>
        </p:nvSpPr>
        <p:spPr/>
        <p:txBody>
          <a:bodyPr/>
          <a:lstStyle/>
          <a:p>
            <a:fld id="{BA7DA8FB-C99A-46DC-B4EB-C18E7A9E7B9F}" type="datetimeFigureOut">
              <a:rPr lang="en-US" smtClean="0"/>
              <a:t>8/6/2024</a:t>
            </a:fld>
            <a:endParaRPr lang="en-US"/>
          </a:p>
        </p:txBody>
      </p:sp>
      <p:sp>
        <p:nvSpPr>
          <p:cNvPr id="5" name="Marcador de pie de página 4">
            <a:extLst>
              <a:ext uri="{FF2B5EF4-FFF2-40B4-BE49-F238E27FC236}">
                <a16:creationId xmlns:a16="http://schemas.microsoft.com/office/drawing/2014/main" id="{39CE8BDF-65E7-6115-C0E6-BD9E1654583F}"/>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C8203747-BE2E-8AC8-D3D1-18DE8C0642D6}"/>
              </a:ext>
            </a:extLst>
          </p:cNvPr>
          <p:cNvSpPr>
            <a:spLocks noGrp="1"/>
          </p:cNvSpPr>
          <p:nvPr>
            <p:ph type="sldNum" sz="quarter" idx="12"/>
          </p:nvPr>
        </p:nvSpPr>
        <p:spPr/>
        <p:txBody>
          <a:bodyPr/>
          <a:lstStyle/>
          <a:p>
            <a:fld id="{656E660A-6709-4BD9-9CF7-DD46EA84E264}" type="slidenum">
              <a:rPr lang="en-US" smtClean="0"/>
              <a:t>‹Nº›</a:t>
            </a:fld>
            <a:endParaRPr lang="en-US"/>
          </a:p>
        </p:txBody>
      </p:sp>
      <p:sp>
        <p:nvSpPr>
          <p:cNvPr id="7" name="Rectángulo 6">
            <a:extLst>
              <a:ext uri="{FF2B5EF4-FFF2-40B4-BE49-F238E27FC236}">
                <a16:creationId xmlns:a16="http://schemas.microsoft.com/office/drawing/2014/main" id="{90B93068-7A8C-DF57-16F6-80D2A4D4887A}"/>
              </a:ext>
            </a:extLst>
          </p:cNvPr>
          <p:cNvSpPr/>
          <p:nvPr userDrawn="1"/>
        </p:nvSpPr>
        <p:spPr>
          <a:xfrm>
            <a:off x="0" y="-1"/>
            <a:ext cx="12192000" cy="90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000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426C19-E69C-FC90-476D-2CDB49F9659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9EFA0D26-F5B5-3516-A9AA-DD7E1080B81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93261FB0-DE04-63D7-B2C3-CF7656F15496}"/>
              </a:ext>
            </a:extLst>
          </p:cNvPr>
          <p:cNvSpPr>
            <a:spLocks noGrp="1"/>
          </p:cNvSpPr>
          <p:nvPr>
            <p:ph type="dt" sz="half" idx="10"/>
          </p:nvPr>
        </p:nvSpPr>
        <p:spPr/>
        <p:txBody>
          <a:bodyPr/>
          <a:lstStyle/>
          <a:p>
            <a:fld id="{BA7DA8FB-C99A-46DC-B4EB-C18E7A9E7B9F}" type="datetimeFigureOut">
              <a:rPr lang="en-US" smtClean="0"/>
              <a:t>8/6/2024</a:t>
            </a:fld>
            <a:endParaRPr lang="en-US"/>
          </a:p>
        </p:txBody>
      </p:sp>
      <p:sp>
        <p:nvSpPr>
          <p:cNvPr id="5" name="Marcador de pie de página 4">
            <a:extLst>
              <a:ext uri="{FF2B5EF4-FFF2-40B4-BE49-F238E27FC236}">
                <a16:creationId xmlns:a16="http://schemas.microsoft.com/office/drawing/2014/main" id="{FE420786-E9E2-6119-19A4-40D8F2AF880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00C3E449-EE37-39E4-033F-38577DCE74F3}"/>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277702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FF5022C-333A-D5BC-C35B-FC7ED034221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E1BBAB99-6187-521B-402C-6B4A8ECA619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A4112E4-7E50-F646-B0E4-C29D0F6594F6}"/>
              </a:ext>
            </a:extLst>
          </p:cNvPr>
          <p:cNvSpPr>
            <a:spLocks noGrp="1"/>
          </p:cNvSpPr>
          <p:nvPr>
            <p:ph type="dt" sz="half" idx="10"/>
          </p:nvPr>
        </p:nvSpPr>
        <p:spPr/>
        <p:txBody>
          <a:bodyPr/>
          <a:lstStyle/>
          <a:p>
            <a:fld id="{BA7DA8FB-C99A-46DC-B4EB-C18E7A9E7B9F}" type="datetimeFigureOut">
              <a:rPr lang="en-US" smtClean="0"/>
              <a:t>8/6/2024</a:t>
            </a:fld>
            <a:endParaRPr lang="en-US"/>
          </a:p>
        </p:txBody>
      </p:sp>
      <p:sp>
        <p:nvSpPr>
          <p:cNvPr id="5" name="Marcador de pie de página 4">
            <a:extLst>
              <a:ext uri="{FF2B5EF4-FFF2-40B4-BE49-F238E27FC236}">
                <a16:creationId xmlns:a16="http://schemas.microsoft.com/office/drawing/2014/main" id="{28DDA534-75B8-264F-36F0-21B84FD5D0AE}"/>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B467FBF-7D07-005D-1E2C-8B664D381623}"/>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23448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BBF9E50-8900-F963-2D07-5B33BFD3782B}"/>
              </a:ext>
            </a:extLst>
          </p:cNvPr>
          <p:cNvSpPr/>
          <p:nvPr userDrawn="1"/>
        </p:nvSpPr>
        <p:spPr>
          <a:xfrm>
            <a:off x="0" y="6356350"/>
            <a:ext cx="12192000" cy="50165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53A67F80-58DC-7B61-86C7-9B3E291D2916}"/>
              </a:ext>
            </a:extLst>
          </p:cNvPr>
          <p:cNvSpPr>
            <a:spLocks noGrp="1"/>
          </p:cNvSpPr>
          <p:nvPr>
            <p:ph type="title"/>
          </p:nvPr>
        </p:nvSpPr>
        <p:spPr>
          <a:xfrm>
            <a:off x="838200" y="136525"/>
            <a:ext cx="10515600" cy="698743"/>
          </a:xfrm>
        </p:spPr>
        <p:txBody>
          <a:bodyPr/>
          <a:lstStyle>
            <a:lvl1pPr>
              <a:defRPr>
                <a:solidFill>
                  <a:schemeClr val="bg1"/>
                </a:solidFill>
              </a:defRPr>
            </a:lvl1pPr>
          </a:lstStyle>
          <a:p>
            <a:r>
              <a:rPr lang="es-ES" dirty="0"/>
              <a:t>Haga clic para modificar el estilo de título del patrón</a:t>
            </a:r>
            <a:endParaRPr lang="en-US" dirty="0"/>
          </a:p>
        </p:txBody>
      </p:sp>
      <p:sp>
        <p:nvSpPr>
          <p:cNvPr id="3" name="Marcador de fecha 2">
            <a:extLst>
              <a:ext uri="{FF2B5EF4-FFF2-40B4-BE49-F238E27FC236}">
                <a16:creationId xmlns:a16="http://schemas.microsoft.com/office/drawing/2014/main" id="{8218214E-784F-A67F-1EB8-D6065679C178}"/>
              </a:ext>
            </a:extLst>
          </p:cNvPr>
          <p:cNvSpPr>
            <a:spLocks noGrp="1"/>
          </p:cNvSpPr>
          <p:nvPr>
            <p:ph type="dt" sz="half" idx="10"/>
          </p:nvPr>
        </p:nvSpPr>
        <p:spPr/>
        <p:txBody>
          <a:bodyPr/>
          <a:lstStyle>
            <a:lvl1pPr>
              <a:defRPr>
                <a:solidFill>
                  <a:schemeClr val="bg1"/>
                </a:solidFill>
              </a:defRPr>
            </a:lvl1pPr>
          </a:lstStyle>
          <a:p>
            <a:fld id="{BA7DA8FB-C99A-46DC-B4EB-C18E7A9E7B9F}" type="datetimeFigureOut">
              <a:rPr lang="en-US" smtClean="0"/>
              <a:pPr/>
              <a:t>8/6/2024</a:t>
            </a:fld>
            <a:endParaRPr lang="en-US" dirty="0"/>
          </a:p>
        </p:txBody>
      </p:sp>
      <p:sp>
        <p:nvSpPr>
          <p:cNvPr id="4" name="Marcador de pie de página 3">
            <a:extLst>
              <a:ext uri="{FF2B5EF4-FFF2-40B4-BE49-F238E27FC236}">
                <a16:creationId xmlns:a16="http://schemas.microsoft.com/office/drawing/2014/main" id="{88268296-BCE8-56D2-D230-6A0649E786C9}"/>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Marcador de número de diapositiva 4">
            <a:extLst>
              <a:ext uri="{FF2B5EF4-FFF2-40B4-BE49-F238E27FC236}">
                <a16:creationId xmlns:a16="http://schemas.microsoft.com/office/drawing/2014/main" id="{F136B939-CFFA-1753-8C20-C49803D8A2D5}"/>
              </a:ext>
            </a:extLst>
          </p:cNvPr>
          <p:cNvSpPr>
            <a:spLocks noGrp="1"/>
          </p:cNvSpPr>
          <p:nvPr>
            <p:ph type="sldNum" sz="quarter" idx="12"/>
          </p:nvPr>
        </p:nvSpPr>
        <p:spPr/>
        <p:txBody>
          <a:bodyPr/>
          <a:lstStyle>
            <a:lvl1pPr>
              <a:defRPr>
                <a:solidFill>
                  <a:schemeClr val="bg1"/>
                </a:solidFill>
              </a:defRPr>
            </a:lvl1pPr>
          </a:lstStyle>
          <a:p>
            <a:fld id="{656E660A-6709-4BD9-9CF7-DD46EA84E264}" type="slidenum">
              <a:rPr lang="en-US" smtClean="0"/>
              <a:pPr/>
              <a:t>‹Nº›</a:t>
            </a:fld>
            <a:endParaRPr lang="en-US"/>
          </a:p>
        </p:txBody>
      </p:sp>
      <p:sp>
        <p:nvSpPr>
          <p:cNvPr id="6" name="Rectángulo 5">
            <a:extLst>
              <a:ext uri="{FF2B5EF4-FFF2-40B4-BE49-F238E27FC236}">
                <a16:creationId xmlns:a16="http://schemas.microsoft.com/office/drawing/2014/main" id="{1201FF89-4586-67CD-E16C-FD4439FC1D11}"/>
              </a:ext>
            </a:extLst>
          </p:cNvPr>
          <p:cNvSpPr/>
          <p:nvPr userDrawn="1"/>
        </p:nvSpPr>
        <p:spPr>
          <a:xfrm>
            <a:off x="0" y="0"/>
            <a:ext cx="12089423" cy="90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18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E7036D-AA39-7178-6332-C57B95B01338}"/>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70366B15-39AB-B6BB-ED88-3CF6A8A4746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AB863F6-BE1C-BFC9-323B-1D69E50D20AB}"/>
              </a:ext>
            </a:extLst>
          </p:cNvPr>
          <p:cNvSpPr>
            <a:spLocks noGrp="1"/>
          </p:cNvSpPr>
          <p:nvPr>
            <p:ph type="dt" sz="half" idx="10"/>
          </p:nvPr>
        </p:nvSpPr>
        <p:spPr/>
        <p:txBody>
          <a:bodyPr/>
          <a:lstStyle/>
          <a:p>
            <a:fld id="{BA7DA8FB-C99A-46DC-B4EB-C18E7A9E7B9F}" type="datetimeFigureOut">
              <a:rPr lang="en-US" smtClean="0"/>
              <a:t>8/6/2024</a:t>
            </a:fld>
            <a:endParaRPr lang="en-US"/>
          </a:p>
        </p:txBody>
      </p:sp>
      <p:sp>
        <p:nvSpPr>
          <p:cNvPr id="5" name="Marcador de pie de página 4">
            <a:extLst>
              <a:ext uri="{FF2B5EF4-FFF2-40B4-BE49-F238E27FC236}">
                <a16:creationId xmlns:a16="http://schemas.microsoft.com/office/drawing/2014/main" id="{28E286C5-AE37-340C-186B-8125B2E83D97}"/>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7CD0D03-92E1-CBFD-84E5-880DB0C98898}"/>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15220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42276-EFD4-AC32-A31F-8DC45C4CE23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69170804-2CFD-1420-E078-2467BFA61A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AF9E146-EA1C-9C9D-7536-EB28907E1431}"/>
              </a:ext>
            </a:extLst>
          </p:cNvPr>
          <p:cNvSpPr>
            <a:spLocks noGrp="1"/>
          </p:cNvSpPr>
          <p:nvPr>
            <p:ph type="dt" sz="half" idx="10"/>
          </p:nvPr>
        </p:nvSpPr>
        <p:spPr/>
        <p:txBody>
          <a:bodyPr/>
          <a:lstStyle/>
          <a:p>
            <a:fld id="{BA7DA8FB-C99A-46DC-B4EB-C18E7A9E7B9F}" type="datetimeFigureOut">
              <a:rPr lang="en-US" smtClean="0"/>
              <a:t>8/6/2024</a:t>
            </a:fld>
            <a:endParaRPr lang="en-US"/>
          </a:p>
        </p:txBody>
      </p:sp>
      <p:sp>
        <p:nvSpPr>
          <p:cNvPr id="5" name="Marcador de pie de página 4">
            <a:extLst>
              <a:ext uri="{FF2B5EF4-FFF2-40B4-BE49-F238E27FC236}">
                <a16:creationId xmlns:a16="http://schemas.microsoft.com/office/drawing/2014/main" id="{B9822985-3C87-CA60-7B94-198B545B603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7325328-34DB-6A91-6035-3D576D9EF3DA}"/>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35872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82AEED-0AA8-FA69-20F2-9813A7B960B4}"/>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5220F335-F039-2D22-6E79-B69C590F4AA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0356E645-4F81-95CC-0DD7-337E6A409A2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BB566100-DBA5-64BE-9EB9-8249D1647712}"/>
              </a:ext>
            </a:extLst>
          </p:cNvPr>
          <p:cNvSpPr>
            <a:spLocks noGrp="1"/>
          </p:cNvSpPr>
          <p:nvPr>
            <p:ph type="dt" sz="half" idx="10"/>
          </p:nvPr>
        </p:nvSpPr>
        <p:spPr/>
        <p:txBody>
          <a:bodyPr/>
          <a:lstStyle/>
          <a:p>
            <a:fld id="{BA7DA8FB-C99A-46DC-B4EB-C18E7A9E7B9F}" type="datetimeFigureOut">
              <a:rPr lang="en-US" smtClean="0"/>
              <a:t>8/6/2024</a:t>
            </a:fld>
            <a:endParaRPr lang="en-US"/>
          </a:p>
        </p:txBody>
      </p:sp>
      <p:sp>
        <p:nvSpPr>
          <p:cNvPr id="6" name="Marcador de pie de página 5">
            <a:extLst>
              <a:ext uri="{FF2B5EF4-FFF2-40B4-BE49-F238E27FC236}">
                <a16:creationId xmlns:a16="http://schemas.microsoft.com/office/drawing/2014/main" id="{F7064284-97B5-4EA5-C8B2-390C68A7F521}"/>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72B6646-B5EA-0FCF-1B63-4F2C676DA7A3}"/>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670286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B66CC5-C991-733D-D8F0-01A9E9747AC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530D30DE-80E8-EFEA-14C4-39289703C1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6FE5B97-86B4-082F-0199-A0A07C1B2F7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590E70C6-1397-5E03-0D9D-3E42086DB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6270ADE-21C2-D2E2-CE8A-3FD959DFD5F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3A21660B-7C68-D4F4-651E-9F1CE21A5F08}"/>
              </a:ext>
            </a:extLst>
          </p:cNvPr>
          <p:cNvSpPr>
            <a:spLocks noGrp="1"/>
          </p:cNvSpPr>
          <p:nvPr>
            <p:ph type="dt" sz="half" idx="10"/>
          </p:nvPr>
        </p:nvSpPr>
        <p:spPr/>
        <p:txBody>
          <a:bodyPr/>
          <a:lstStyle/>
          <a:p>
            <a:fld id="{BA7DA8FB-C99A-46DC-B4EB-C18E7A9E7B9F}" type="datetimeFigureOut">
              <a:rPr lang="en-US" smtClean="0"/>
              <a:t>8/6/2024</a:t>
            </a:fld>
            <a:endParaRPr lang="en-US"/>
          </a:p>
        </p:txBody>
      </p:sp>
      <p:sp>
        <p:nvSpPr>
          <p:cNvPr id="8" name="Marcador de pie de página 7">
            <a:extLst>
              <a:ext uri="{FF2B5EF4-FFF2-40B4-BE49-F238E27FC236}">
                <a16:creationId xmlns:a16="http://schemas.microsoft.com/office/drawing/2014/main" id="{CCDEF783-7D1B-E638-B261-81A252D287C4}"/>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A8BD4F59-1253-50A8-CE3F-C1F48143FF73}"/>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389867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621CF40-DB67-1D7D-8FFC-C7722BD508AE}"/>
              </a:ext>
            </a:extLst>
          </p:cNvPr>
          <p:cNvSpPr>
            <a:spLocks noGrp="1"/>
          </p:cNvSpPr>
          <p:nvPr>
            <p:ph type="dt" sz="half" idx="10"/>
          </p:nvPr>
        </p:nvSpPr>
        <p:spPr/>
        <p:txBody>
          <a:bodyPr/>
          <a:lstStyle/>
          <a:p>
            <a:fld id="{BA7DA8FB-C99A-46DC-B4EB-C18E7A9E7B9F}" type="datetimeFigureOut">
              <a:rPr lang="en-US" smtClean="0"/>
              <a:t>8/6/2024</a:t>
            </a:fld>
            <a:endParaRPr lang="en-US"/>
          </a:p>
        </p:txBody>
      </p:sp>
      <p:sp>
        <p:nvSpPr>
          <p:cNvPr id="3" name="Marcador de pie de página 2">
            <a:extLst>
              <a:ext uri="{FF2B5EF4-FFF2-40B4-BE49-F238E27FC236}">
                <a16:creationId xmlns:a16="http://schemas.microsoft.com/office/drawing/2014/main" id="{48712F87-DCD0-E5D7-3146-6092CDC8938F}"/>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7A2904FB-78D6-FF90-36D6-3CA3FDAD33CB}"/>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262931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2CE7E-381E-DE79-C9DE-D5301AF156A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71163FC8-12A8-1926-B711-ED06459C9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9C601E2D-EA6B-21F9-45AD-592487610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3EBE84-FA3B-DF22-8F28-A370B604F246}"/>
              </a:ext>
            </a:extLst>
          </p:cNvPr>
          <p:cNvSpPr>
            <a:spLocks noGrp="1"/>
          </p:cNvSpPr>
          <p:nvPr>
            <p:ph type="dt" sz="half" idx="10"/>
          </p:nvPr>
        </p:nvSpPr>
        <p:spPr/>
        <p:txBody>
          <a:bodyPr/>
          <a:lstStyle/>
          <a:p>
            <a:fld id="{BA7DA8FB-C99A-46DC-B4EB-C18E7A9E7B9F}" type="datetimeFigureOut">
              <a:rPr lang="en-US" smtClean="0"/>
              <a:t>8/6/2024</a:t>
            </a:fld>
            <a:endParaRPr lang="en-US"/>
          </a:p>
        </p:txBody>
      </p:sp>
      <p:sp>
        <p:nvSpPr>
          <p:cNvPr id="6" name="Marcador de pie de página 5">
            <a:extLst>
              <a:ext uri="{FF2B5EF4-FFF2-40B4-BE49-F238E27FC236}">
                <a16:creationId xmlns:a16="http://schemas.microsoft.com/office/drawing/2014/main" id="{FBE0F323-98B8-05CC-B281-280905E3BD87}"/>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A03F2603-C30E-A363-D832-2CE4C12615D9}"/>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365229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B87427-52A6-6A31-D67C-92B4EC0F319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0BA698AD-5B28-F90F-3DA4-D6295316CB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44F77774-6444-0E03-4BEF-EB9B7974E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A4F8C4F-1C94-D054-B483-6BDE67B27DF8}"/>
              </a:ext>
            </a:extLst>
          </p:cNvPr>
          <p:cNvSpPr>
            <a:spLocks noGrp="1"/>
          </p:cNvSpPr>
          <p:nvPr>
            <p:ph type="dt" sz="half" idx="10"/>
          </p:nvPr>
        </p:nvSpPr>
        <p:spPr/>
        <p:txBody>
          <a:bodyPr/>
          <a:lstStyle/>
          <a:p>
            <a:fld id="{BA7DA8FB-C99A-46DC-B4EB-C18E7A9E7B9F}" type="datetimeFigureOut">
              <a:rPr lang="en-US" smtClean="0"/>
              <a:t>8/6/2024</a:t>
            </a:fld>
            <a:endParaRPr lang="en-US"/>
          </a:p>
        </p:txBody>
      </p:sp>
      <p:sp>
        <p:nvSpPr>
          <p:cNvPr id="6" name="Marcador de pie de página 5">
            <a:extLst>
              <a:ext uri="{FF2B5EF4-FFF2-40B4-BE49-F238E27FC236}">
                <a16:creationId xmlns:a16="http://schemas.microsoft.com/office/drawing/2014/main" id="{720BF056-C620-59D8-16B2-BCEBB08CBAD3}"/>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038ECC9B-8137-88F5-6813-B541EAA3EB45}"/>
              </a:ext>
            </a:extLst>
          </p:cNvPr>
          <p:cNvSpPr>
            <a:spLocks noGrp="1"/>
          </p:cNvSpPr>
          <p:nvPr>
            <p:ph type="sldNum" sz="quarter" idx="12"/>
          </p:nvPr>
        </p:nvSpPr>
        <p:spPr/>
        <p:txBody>
          <a:bodyPr/>
          <a:lstStyle/>
          <a:p>
            <a:fld id="{656E660A-6709-4BD9-9CF7-DD46EA84E264}" type="slidenum">
              <a:rPr lang="en-US" smtClean="0"/>
              <a:t>‹Nº›</a:t>
            </a:fld>
            <a:endParaRPr lang="en-US"/>
          </a:p>
        </p:txBody>
      </p:sp>
    </p:spTree>
    <p:extLst>
      <p:ext uri="{BB962C8B-B14F-4D97-AF65-F5344CB8AC3E}">
        <p14:creationId xmlns:p14="http://schemas.microsoft.com/office/powerpoint/2010/main" val="20281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89B05DC-9069-C69A-6510-EE7ED065D4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65A34653-727E-88D6-61B0-693343CB0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DC39FE16-BD89-C262-6B5B-BF25B5C80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DA8FB-C99A-46DC-B4EB-C18E7A9E7B9F}" type="datetimeFigureOut">
              <a:rPr lang="en-US" smtClean="0"/>
              <a:t>8/6/2024</a:t>
            </a:fld>
            <a:endParaRPr lang="en-US"/>
          </a:p>
        </p:txBody>
      </p:sp>
      <p:sp>
        <p:nvSpPr>
          <p:cNvPr id="5" name="Marcador de pie de página 4">
            <a:extLst>
              <a:ext uri="{FF2B5EF4-FFF2-40B4-BE49-F238E27FC236}">
                <a16:creationId xmlns:a16="http://schemas.microsoft.com/office/drawing/2014/main" id="{35AE7AA4-86CB-2EEF-647E-963EC7F61A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6F2DA2F5-64AD-8E44-2EC3-1B8C84ED3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E660A-6709-4BD9-9CF7-DD46EA84E264}" type="slidenum">
              <a:rPr lang="en-US" smtClean="0"/>
              <a:t>‹Nº›</a:t>
            </a:fld>
            <a:endParaRPr lang="en-US"/>
          </a:p>
        </p:txBody>
      </p:sp>
    </p:spTree>
    <p:extLst>
      <p:ext uri="{BB962C8B-B14F-4D97-AF65-F5344CB8AC3E}">
        <p14:creationId xmlns:p14="http://schemas.microsoft.com/office/powerpoint/2010/main" val="4258177101"/>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scm.com/book/es/v2/Inicio---Sobre-el-Control-de-Versiones-Configurando-Git-por-primera-vez" TargetMode="External"/><Relationship Id="rId2" Type="http://schemas.openxmlformats.org/officeDocument/2006/relationships/hyperlink" Target="https://git-scm.com/book/en/v2/Getting-Started-Installing-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scm.com/book/es/v2/Ap%C3%A9ndice-C%3A-Comandos-de-Git-Configuraci%C3%B3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6B3DE-83FE-6A3E-7ADB-A4B2970A7450}"/>
              </a:ext>
            </a:extLst>
          </p:cNvPr>
          <p:cNvSpPr>
            <a:spLocks noGrp="1"/>
          </p:cNvSpPr>
          <p:nvPr>
            <p:ph type="ctrTitle"/>
          </p:nvPr>
        </p:nvSpPr>
        <p:spPr>
          <a:xfrm>
            <a:off x="1524000" y="868362"/>
            <a:ext cx="9144000" cy="1200135"/>
          </a:xfrm>
        </p:spPr>
        <p:txBody>
          <a:bodyPr>
            <a:normAutofit/>
          </a:bodyPr>
          <a:lstStyle/>
          <a:p>
            <a:r>
              <a:rPr lang="es-MX" sz="7200" dirty="0" err="1">
                <a:latin typeface="Constantia" panose="02030602050306030303" pitchFamily="18" charset="0"/>
              </a:rPr>
              <a:t>g</a:t>
            </a:r>
            <a:r>
              <a:rPr lang="es-MX" sz="7200" b="0" i="0" u="none" strike="noStrike" baseline="0" dirty="0" err="1">
                <a:latin typeface="Constantia" panose="02030602050306030303" pitchFamily="18" charset="0"/>
              </a:rPr>
              <a:t>it</a:t>
            </a:r>
            <a:r>
              <a:rPr lang="es-MX" sz="7200" b="0" i="0" u="none" strike="noStrike" baseline="0" dirty="0">
                <a:latin typeface="Constantia" panose="02030602050306030303" pitchFamily="18" charset="0"/>
              </a:rPr>
              <a:t> </a:t>
            </a:r>
            <a:endParaRPr lang="en-US" sz="7200" dirty="0">
              <a:latin typeface="Constantia" panose="02030602050306030303" pitchFamily="18" charset="0"/>
            </a:endParaRPr>
          </a:p>
        </p:txBody>
      </p:sp>
      <p:sp>
        <p:nvSpPr>
          <p:cNvPr id="3" name="Subtítulo 2">
            <a:extLst>
              <a:ext uri="{FF2B5EF4-FFF2-40B4-BE49-F238E27FC236}">
                <a16:creationId xmlns:a16="http://schemas.microsoft.com/office/drawing/2014/main" id="{1E6041A8-F266-C73D-FB4E-4B705A1D1CBA}"/>
              </a:ext>
            </a:extLst>
          </p:cNvPr>
          <p:cNvSpPr>
            <a:spLocks noGrp="1"/>
          </p:cNvSpPr>
          <p:nvPr>
            <p:ph type="subTitle" idx="1"/>
          </p:nvPr>
        </p:nvSpPr>
        <p:spPr>
          <a:xfrm>
            <a:off x="1524000" y="2376920"/>
            <a:ext cx="9144000" cy="2709985"/>
          </a:xfrm>
        </p:spPr>
        <p:txBody>
          <a:bodyPr>
            <a:normAutofit/>
          </a:bodyPr>
          <a:lstStyle/>
          <a:p>
            <a:r>
              <a:rPr lang="es-MX" sz="4000" dirty="0"/>
              <a:t>Presenta: </a:t>
            </a:r>
          </a:p>
          <a:p>
            <a:r>
              <a:rPr lang="es-MX" sz="4000" dirty="0"/>
              <a:t>Dr. Fernando Javier Alcántara López</a:t>
            </a:r>
          </a:p>
          <a:p>
            <a:endParaRPr lang="es-MX" sz="4000" dirty="0"/>
          </a:p>
          <a:p>
            <a:r>
              <a:rPr lang="es-MX" sz="3600" dirty="0"/>
              <a:t>Licenciatura en Neurociencias</a:t>
            </a:r>
          </a:p>
        </p:txBody>
      </p:sp>
      <p:pic>
        <p:nvPicPr>
          <p:cNvPr id="4" name="Imagen 3">
            <a:extLst>
              <a:ext uri="{FF2B5EF4-FFF2-40B4-BE49-F238E27FC236}">
                <a16:creationId xmlns:a16="http://schemas.microsoft.com/office/drawing/2014/main" id="{D08E64A7-DBEC-F949-1B0E-00F337246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3560" y="3991168"/>
            <a:ext cx="2468880" cy="2772295"/>
          </a:xfrm>
          <a:prstGeom prst="rect">
            <a:avLst/>
          </a:prstGeom>
        </p:spPr>
      </p:pic>
      <p:pic>
        <p:nvPicPr>
          <p:cNvPr id="7" name="Imagen 6">
            <a:extLst>
              <a:ext uri="{FF2B5EF4-FFF2-40B4-BE49-F238E27FC236}">
                <a16:creationId xmlns:a16="http://schemas.microsoft.com/office/drawing/2014/main" id="{83DCB383-E186-47F5-81A7-4F8444E4A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02" y="4199445"/>
            <a:ext cx="2469600" cy="2355739"/>
          </a:xfrm>
          <a:prstGeom prst="rect">
            <a:avLst/>
          </a:prstGeom>
        </p:spPr>
      </p:pic>
      <p:pic>
        <p:nvPicPr>
          <p:cNvPr id="1026" name="Picture 2" descr="Git · GitHub">
            <a:extLst>
              <a:ext uri="{FF2B5EF4-FFF2-40B4-BE49-F238E27FC236}">
                <a16:creationId xmlns:a16="http://schemas.microsoft.com/office/drawing/2014/main" id="{C0DC9130-EB6C-47BD-8773-2CB3CBA9C6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7495" y="1016123"/>
            <a:ext cx="1052374" cy="1052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54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FEA74-5443-784F-40F5-73A9126BD1D9}"/>
              </a:ext>
            </a:extLst>
          </p:cNvPr>
          <p:cNvSpPr>
            <a:spLocks noGrp="1"/>
          </p:cNvSpPr>
          <p:nvPr>
            <p:ph type="title"/>
          </p:nvPr>
        </p:nvSpPr>
        <p:spPr>
          <a:xfrm>
            <a:off x="838200" y="169817"/>
            <a:ext cx="10515600" cy="682440"/>
          </a:xfrm>
        </p:spPr>
        <p:txBody>
          <a:bodyPr>
            <a:normAutofit fontScale="90000"/>
          </a:bodyPr>
          <a:lstStyle/>
          <a:p>
            <a:r>
              <a:rPr lang="es-MX" b="1" dirty="0">
                <a:solidFill>
                  <a:schemeClr val="bg1"/>
                </a:solidFill>
              </a:rPr>
              <a:t>Pasos iniciales</a:t>
            </a:r>
            <a:endParaRPr lang="en-US" b="1" dirty="0">
              <a:solidFill>
                <a:schemeClr val="bg1"/>
              </a:solidFill>
            </a:endParaRPr>
          </a:p>
        </p:txBody>
      </p:sp>
      <p:sp>
        <p:nvSpPr>
          <p:cNvPr id="4" name="CuadroTexto 3">
            <a:extLst>
              <a:ext uri="{FF2B5EF4-FFF2-40B4-BE49-F238E27FC236}">
                <a16:creationId xmlns:a16="http://schemas.microsoft.com/office/drawing/2014/main" id="{94202088-788B-6630-2247-BF989162D3C9}"/>
              </a:ext>
            </a:extLst>
          </p:cNvPr>
          <p:cNvSpPr txBox="1"/>
          <p:nvPr/>
        </p:nvSpPr>
        <p:spPr>
          <a:xfrm>
            <a:off x="580748" y="1354282"/>
            <a:ext cx="9983680" cy="1785104"/>
          </a:xfrm>
          <a:prstGeom prst="rect">
            <a:avLst/>
          </a:prstGeom>
          <a:noFill/>
        </p:spPr>
        <p:txBody>
          <a:bodyPr wrap="square" rtlCol="0">
            <a:spAutoFit/>
          </a:bodyPr>
          <a:lstStyle/>
          <a:p>
            <a:pPr marL="285750" indent="-285750">
              <a:buFontTx/>
              <a:buChar char="-"/>
            </a:pPr>
            <a:r>
              <a:rPr lang="es-MX" sz="2200" dirty="0"/>
              <a:t>Instalar </a:t>
            </a:r>
            <a:r>
              <a:rPr lang="es-MX" sz="2200" dirty="0" err="1"/>
              <a:t>git</a:t>
            </a:r>
            <a:r>
              <a:rPr lang="es-MX" sz="2200" dirty="0"/>
              <a:t> </a:t>
            </a:r>
            <a:r>
              <a:rPr lang="en-US" sz="2200" b="0" i="0" u="sng" dirty="0">
                <a:effectLst/>
                <a:highlight>
                  <a:srgbClr val="FFFFFF"/>
                </a:highlight>
                <a:latin typeface="-apple-system"/>
                <a:hlinkClick r:id="rId2"/>
              </a:rPr>
              <a:t>https://git-scm.com/book/en/v2/Getting-Started-Installing-Git</a:t>
            </a:r>
            <a:endParaRPr lang="en-US" sz="2200" u="sng" dirty="0">
              <a:solidFill>
                <a:srgbClr val="1F2328"/>
              </a:solidFill>
              <a:highlight>
                <a:srgbClr val="FFFFFF"/>
              </a:highlight>
              <a:latin typeface="-apple-system"/>
            </a:endParaRPr>
          </a:p>
          <a:p>
            <a:pPr marL="285750" indent="-285750">
              <a:buFontTx/>
              <a:buChar char="-"/>
            </a:pPr>
            <a:r>
              <a:rPr lang="en-US" sz="2200" dirty="0" err="1">
                <a:solidFill>
                  <a:srgbClr val="1F2328"/>
                </a:solidFill>
                <a:highlight>
                  <a:srgbClr val="FFFFFF"/>
                </a:highlight>
                <a:latin typeface="-apple-system"/>
              </a:rPr>
              <a:t>Configurar</a:t>
            </a:r>
            <a:r>
              <a:rPr lang="en-US" sz="2200" dirty="0">
                <a:solidFill>
                  <a:srgbClr val="1F2328"/>
                </a:solidFill>
                <a:highlight>
                  <a:srgbClr val="FFFFFF"/>
                </a:highlight>
                <a:latin typeface="-apple-system"/>
              </a:rPr>
              <a:t> git </a:t>
            </a:r>
          </a:p>
          <a:p>
            <a:pPr lvl="1"/>
            <a:r>
              <a:rPr lang="en-US" sz="2200" dirty="0">
                <a:solidFill>
                  <a:srgbClr val="1F2328"/>
                </a:solidFill>
                <a:highlight>
                  <a:srgbClr val="FFFFFF"/>
                </a:highlight>
                <a:latin typeface="-apple-system"/>
                <a:hlinkClick r:id="rId3"/>
              </a:rPr>
              <a:t>https://git-scm.com/book/es/v2/Inicio---Sobre-el-Control-de-Versiones-Configurando-Git-por-primera-vez</a:t>
            </a:r>
            <a:endParaRPr lang="en-US" sz="2200" dirty="0">
              <a:solidFill>
                <a:srgbClr val="1F2328"/>
              </a:solidFill>
              <a:highlight>
                <a:srgbClr val="FFFFFF"/>
              </a:highlight>
              <a:latin typeface="-apple-system"/>
            </a:endParaRPr>
          </a:p>
          <a:p>
            <a:pPr marL="285750" indent="-285750">
              <a:buFontTx/>
              <a:buChar char="-"/>
            </a:pPr>
            <a:endParaRPr lang="en-US" sz="2200" dirty="0"/>
          </a:p>
        </p:txBody>
      </p:sp>
      <p:sp>
        <p:nvSpPr>
          <p:cNvPr id="5" name="Rectangle 3">
            <a:extLst>
              <a:ext uri="{FF2B5EF4-FFF2-40B4-BE49-F238E27FC236}">
                <a16:creationId xmlns:a16="http://schemas.microsoft.com/office/drawing/2014/main" id="{12511504-ADDE-0491-9CF9-9970B0209D9A}"/>
              </a:ext>
            </a:extLst>
          </p:cNvPr>
          <p:cNvSpPr>
            <a:spLocks noChangeArrowheads="1"/>
          </p:cNvSpPr>
          <p:nvPr/>
        </p:nvSpPr>
        <p:spPr bwMode="auto">
          <a:xfrm>
            <a:off x="1926455" y="3856854"/>
            <a:ext cx="5353234" cy="216334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config --list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user.name=John Doe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user.email=johndoe@example.com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color.status</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=auto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color.branch</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=auto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color.interactive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=auto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color.diff</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=auto ...</a:t>
            </a:r>
            <a:endParaRPr kumimoji="0" lang="en-US" altLang="en-US" b="0" i="0" u="none" strike="noStrike" cap="none" normalizeH="0" baseline="0" dirty="0">
              <a:ln>
                <a:noFill/>
              </a:ln>
              <a:solidFill>
                <a:schemeClr val="tx1"/>
              </a:solidFill>
              <a:effectLst/>
            </a:endParaRPr>
          </a:p>
        </p:txBody>
      </p:sp>
      <p:sp>
        <p:nvSpPr>
          <p:cNvPr id="7" name="CuadroTexto 6">
            <a:extLst>
              <a:ext uri="{FF2B5EF4-FFF2-40B4-BE49-F238E27FC236}">
                <a16:creationId xmlns:a16="http://schemas.microsoft.com/office/drawing/2014/main" id="{233DF25C-94AB-DA27-FB1A-F1E8F61C63E0}"/>
              </a:ext>
            </a:extLst>
          </p:cNvPr>
          <p:cNvSpPr txBox="1"/>
          <p:nvPr/>
        </p:nvSpPr>
        <p:spPr>
          <a:xfrm>
            <a:off x="760520" y="2946751"/>
            <a:ext cx="10670959" cy="76944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E443C"/>
                </a:solidFill>
                <a:effectLst/>
                <a:latin typeface="Arial" panose="020B0604020202020204" pitchFamily="34" charset="0"/>
                <a:cs typeface="Arial" panose="020B0604020202020204" pitchFamily="34" charset="0"/>
              </a:rPr>
              <a:t>Para </a:t>
            </a:r>
            <a:r>
              <a:rPr kumimoji="0" lang="en-US" altLang="en-US" sz="2200" b="0" i="0" u="none" strike="noStrike" cap="none" normalizeH="0" baseline="0" dirty="0" err="1">
                <a:ln>
                  <a:noFill/>
                </a:ln>
                <a:solidFill>
                  <a:srgbClr val="4E443C"/>
                </a:solidFill>
                <a:effectLst/>
                <a:latin typeface="Arial" panose="020B0604020202020204" pitchFamily="34" charset="0"/>
                <a:cs typeface="Arial" panose="020B0604020202020204" pitchFamily="34" charset="0"/>
              </a:rPr>
              <a:t>comprobar</a:t>
            </a:r>
            <a:r>
              <a:rPr kumimoji="0" lang="en-US" altLang="en-US" sz="2200" b="0" i="0" u="none" strike="noStrike" cap="none" normalizeH="0" baseline="0" dirty="0">
                <a:ln>
                  <a:noFill/>
                </a:ln>
                <a:solidFill>
                  <a:srgbClr val="4E443C"/>
                </a:solidFill>
                <a:effectLst/>
                <a:latin typeface="Arial" panose="020B0604020202020204" pitchFamily="34" charset="0"/>
                <a:cs typeface="Arial" panose="020B0604020202020204" pitchFamily="34" charset="0"/>
              </a:rPr>
              <a:t> la </a:t>
            </a:r>
            <a:r>
              <a:rPr kumimoji="0" lang="en-US" altLang="en-US" sz="2200" b="0" i="0" u="none" strike="noStrike" cap="none" normalizeH="0" baseline="0" dirty="0" err="1">
                <a:ln>
                  <a:noFill/>
                </a:ln>
                <a:solidFill>
                  <a:srgbClr val="4E443C"/>
                </a:solidFill>
                <a:effectLst/>
                <a:latin typeface="Arial" panose="020B0604020202020204" pitchFamily="34" charset="0"/>
                <a:cs typeface="Arial" panose="020B0604020202020204" pitchFamily="34" charset="0"/>
              </a:rPr>
              <a:t>configuración</a:t>
            </a:r>
            <a:r>
              <a:rPr kumimoji="0" lang="en-US" altLang="en-US" sz="2200" b="0" i="0" u="none" strike="noStrike" cap="none" normalizeH="0" baseline="0" dirty="0">
                <a:ln>
                  <a:noFill/>
                </a:ln>
                <a:solidFill>
                  <a:srgbClr val="4E443C"/>
                </a:solidFill>
                <a:effectLst/>
                <a:latin typeface="Arial" panose="020B0604020202020204" pitchFamily="34" charset="0"/>
                <a:cs typeface="Arial" panose="020B0604020202020204" pitchFamily="34" charset="0"/>
              </a:rPr>
              <a:t> actual, se </a:t>
            </a:r>
            <a:r>
              <a:rPr kumimoji="0" lang="en-US" altLang="en-US" sz="2200" b="0" i="0" u="none" strike="noStrike" cap="none" normalizeH="0" baseline="0" dirty="0" err="1">
                <a:ln>
                  <a:noFill/>
                </a:ln>
                <a:solidFill>
                  <a:srgbClr val="4E443C"/>
                </a:solidFill>
                <a:effectLst/>
                <a:latin typeface="Arial" panose="020B0604020202020204" pitchFamily="34" charset="0"/>
                <a:cs typeface="Arial" panose="020B0604020202020204" pitchFamily="34" charset="0"/>
              </a:rPr>
              <a:t>usa</a:t>
            </a:r>
            <a:r>
              <a:rPr kumimoji="0" lang="en-US" altLang="en-US" sz="2200" b="0" i="0" u="none" strike="noStrike" cap="none" normalizeH="0" baseline="0" dirty="0">
                <a:ln>
                  <a:noFill/>
                </a:ln>
                <a:solidFill>
                  <a:srgbClr val="4E443C"/>
                </a:solidFill>
                <a:effectLst/>
                <a:latin typeface="Arial" panose="020B0604020202020204" pitchFamily="34" charset="0"/>
                <a:cs typeface="Arial" panose="020B0604020202020204" pitchFamily="34" charset="0"/>
              </a:rPr>
              <a:t> </a:t>
            </a:r>
            <a:r>
              <a:rPr kumimoji="0" lang="en-US" altLang="en-US" sz="2200" b="0" i="0" u="none" strike="noStrike" cap="none" normalizeH="0" baseline="0" dirty="0" err="1">
                <a:ln>
                  <a:noFill/>
                </a:ln>
                <a:solidFill>
                  <a:srgbClr val="4E443C"/>
                </a:solidFill>
                <a:effectLst/>
                <a:latin typeface="Arial" panose="020B0604020202020204" pitchFamily="34" charset="0"/>
                <a:cs typeface="Arial" panose="020B0604020202020204" pitchFamily="34" charset="0"/>
              </a:rPr>
              <a:t>el</a:t>
            </a:r>
            <a:r>
              <a:rPr kumimoji="0" lang="en-US" altLang="en-US" sz="2200" b="0" i="0" u="none" strike="noStrike" cap="none" normalizeH="0" baseline="0" dirty="0">
                <a:ln>
                  <a:noFill/>
                </a:ln>
                <a:solidFill>
                  <a:srgbClr val="4E443C"/>
                </a:solidFill>
                <a:effectLst/>
                <a:latin typeface="Arial" panose="020B0604020202020204" pitchFamily="34" charset="0"/>
                <a:cs typeface="Arial" panose="020B0604020202020204" pitchFamily="34" charset="0"/>
              </a:rPr>
              <a:t> </a:t>
            </a:r>
            <a:r>
              <a:rPr kumimoji="0" lang="en-US" altLang="en-US" sz="2200" b="0" i="0" u="none" strike="noStrike" cap="none" normalizeH="0" baseline="0" dirty="0" err="1">
                <a:ln>
                  <a:noFill/>
                </a:ln>
                <a:solidFill>
                  <a:srgbClr val="4E443C"/>
                </a:solidFill>
                <a:effectLst/>
                <a:latin typeface="Arial" panose="020B0604020202020204" pitchFamily="34" charset="0"/>
                <a:cs typeface="Arial" panose="020B0604020202020204" pitchFamily="34" charset="0"/>
              </a:rPr>
              <a:t>comando</a:t>
            </a:r>
            <a:r>
              <a:rPr kumimoji="0" lang="en-US" altLang="en-US" sz="2200" b="0" i="0" u="none" strike="noStrike" cap="none" normalizeH="0" baseline="0" dirty="0">
                <a:ln>
                  <a:noFill/>
                </a:ln>
                <a:solidFill>
                  <a:srgbClr val="4E443C"/>
                </a:solidFill>
                <a:effectLst/>
                <a:latin typeface="Arial" panose="020B0604020202020204" pitchFamily="34" charset="0"/>
                <a:cs typeface="Arial" panose="020B0604020202020204" pitchFamily="34" charset="0"/>
              </a:rPr>
              <a:t> </a:t>
            </a:r>
            <a:r>
              <a:rPr kumimoji="0" lang="en-US" altLang="en-US" sz="2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git config --list</a:t>
            </a:r>
            <a:r>
              <a:rPr kumimoji="0" lang="en-US" altLang="en-US" sz="2200" b="0" i="0" u="none" strike="noStrike" cap="none" normalizeH="0" baseline="0" dirty="0">
                <a:ln>
                  <a:noFill/>
                </a:ln>
                <a:solidFill>
                  <a:srgbClr val="4E443C"/>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E443C"/>
                </a:solidFill>
                <a:effectLst/>
                <a:latin typeface="Arial" panose="020B0604020202020204" pitchFamily="34" charset="0"/>
                <a:cs typeface="Arial" panose="020B0604020202020204" pitchFamily="34" charset="0"/>
              </a:rPr>
              <a:t>para </a:t>
            </a:r>
            <a:r>
              <a:rPr kumimoji="0" lang="en-US" altLang="en-US" sz="2200" b="0" i="0" u="none" strike="noStrike" cap="none" normalizeH="0" baseline="0" dirty="0" err="1">
                <a:ln>
                  <a:noFill/>
                </a:ln>
                <a:solidFill>
                  <a:srgbClr val="4E443C"/>
                </a:solidFill>
                <a:effectLst/>
                <a:latin typeface="Arial" panose="020B0604020202020204" pitchFamily="34" charset="0"/>
                <a:cs typeface="Arial" panose="020B0604020202020204" pitchFamily="34" charset="0"/>
              </a:rPr>
              <a:t>mostrar</a:t>
            </a:r>
            <a:r>
              <a:rPr kumimoji="0" lang="en-US" altLang="en-US" sz="2200" b="0" i="0" u="none" strike="noStrike" cap="none" normalizeH="0" baseline="0" dirty="0">
                <a:ln>
                  <a:noFill/>
                </a:ln>
                <a:solidFill>
                  <a:srgbClr val="4E443C"/>
                </a:solidFill>
                <a:effectLst/>
                <a:latin typeface="Arial" panose="020B0604020202020204" pitchFamily="34" charset="0"/>
                <a:cs typeface="Arial" panose="020B0604020202020204" pitchFamily="34" charset="0"/>
              </a:rPr>
              <a:t> </a:t>
            </a:r>
            <a:r>
              <a:rPr kumimoji="0" lang="en-US" altLang="en-US" sz="2200" b="0" i="0" u="none" strike="noStrike" cap="none" normalizeH="0" baseline="0" dirty="0" err="1">
                <a:ln>
                  <a:noFill/>
                </a:ln>
                <a:solidFill>
                  <a:srgbClr val="4E443C"/>
                </a:solidFill>
                <a:effectLst/>
                <a:latin typeface="Arial" panose="020B0604020202020204" pitchFamily="34" charset="0"/>
                <a:cs typeface="Arial" panose="020B0604020202020204" pitchFamily="34" charset="0"/>
              </a:rPr>
              <a:t>todas</a:t>
            </a:r>
            <a:r>
              <a:rPr kumimoji="0" lang="en-US" altLang="en-US" sz="2200" b="0" i="0" u="none" strike="noStrike" cap="none" normalizeH="0" baseline="0" dirty="0">
                <a:ln>
                  <a:noFill/>
                </a:ln>
                <a:solidFill>
                  <a:srgbClr val="4E443C"/>
                </a:solidFill>
                <a:effectLst/>
                <a:latin typeface="Arial" panose="020B0604020202020204" pitchFamily="34" charset="0"/>
                <a:cs typeface="Arial" panose="020B0604020202020204" pitchFamily="34" charset="0"/>
              </a:rPr>
              <a:t> las </a:t>
            </a:r>
            <a:r>
              <a:rPr kumimoji="0" lang="en-US" altLang="en-US" sz="2200" b="0" i="0" u="none" strike="noStrike" cap="none" normalizeH="0" baseline="0" dirty="0" err="1">
                <a:ln>
                  <a:noFill/>
                </a:ln>
                <a:solidFill>
                  <a:srgbClr val="4E443C"/>
                </a:solidFill>
                <a:effectLst/>
                <a:latin typeface="Arial" panose="020B0604020202020204" pitchFamily="34" charset="0"/>
                <a:cs typeface="Arial" panose="020B0604020202020204" pitchFamily="34" charset="0"/>
              </a:rPr>
              <a:t>propiedades</a:t>
            </a:r>
            <a:r>
              <a:rPr kumimoji="0" lang="en-US" altLang="en-US" sz="2200" b="0" i="0" u="none" strike="noStrike" cap="none" normalizeH="0" baseline="0" dirty="0">
                <a:ln>
                  <a:noFill/>
                </a:ln>
                <a:solidFill>
                  <a:srgbClr val="4E443C"/>
                </a:solidFill>
                <a:effectLst/>
                <a:latin typeface="Arial" panose="020B0604020202020204" pitchFamily="34" charset="0"/>
                <a:cs typeface="Arial" panose="020B0604020202020204" pitchFamily="34" charset="0"/>
              </a:rPr>
              <a:t> que Git ha </a:t>
            </a:r>
            <a:r>
              <a:rPr kumimoji="0" lang="en-US" altLang="en-US" sz="2200" b="0" i="0" u="none" strike="noStrike" cap="none" normalizeH="0" baseline="0" dirty="0" err="1">
                <a:ln>
                  <a:noFill/>
                </a:ln>
                <a:solidFill>
                  <a:srgbClr val="4E443C"/>
                </a:solidFill>
                <a:effectLst/>
                <a:latin typeface="Arial" panose="020B0604020202020204" pitchFamily="34" charset="0"/>
                <a:cs typeface="Arial" panose="020B0604020202020204" pitchFamily="34" charset="0"/>
              </a:rPr>
              <a:t>configurado</a:t>
            </a:r>
            <a:r>
              <a:rPr kumimoji="0" lang="en-US" altLang="en-US" sz="2200" b="0" i="0" u="none" strike="noStrike" cap="none" normalizeH="0" baseline="0" dirty="0">
                <a:ln>
                  <a:noFill/>
                </a:ln>
                <a:solidFill>
                  <a:srgbClr val="4E443C"/>
                </a:solidFill>
                <a:effectLst/>
                <a:latin typeface="Arial" panose="020B0604020202020204" pitchFamily="34" charset="0"/>
                <a:cs typeface="Arial" panose="020B0604020202020204" pitchFamily="34" charset="0"/>
              </a:rPr>
              <a:t>:</a:t>
            </a:r>
            <a:endParaRPr kumimoji="0" lang="en-US" altLang="en-US"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8059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FFAA6F7-682E-4238-D5E6-1ADBFCAF57F3}"/>
              </a:ext>
            </a:extLst>
          </p:cNvPr>
          <p:cNvSpPr>
            <a:spLocks noGrp="1"/>
          </p:cNvSpPr>
          <p:nvPr>
            <p:ph type="title"/>
          </p:nvPr>
        </p:nvSpPr>
        <p:spPr>
          <a:xfrm>
            <a:off x="838200" y="169817"/>
            <a:ext cx="10515600" cy="682440"/>
          </a:xfrm>
        </p:spPr>
        <p:txBody>
          <a:bodyPr>
            <a:normAutofit fontScale="90000"/>
          </a:bodyPr>
          <a:lstStyle/>
          <a:p>
            <a:r>
              <a:rPr lang="es-MX" b="1" dirty="0">
                <a:solidFill>
                  <a:schemeClr val="bg1"/>
                </a:solidFill>
              </a:rPr>
              <a:t>Pasos iniciales</a:t>
            </a:r>
            <a:endParaRPr lang="en-US" b="1" dirty="0">
              <a:solidFill>
                <a:schemeClr val="bg1"/>
              </a:solidFill>
            </a:endParaRPr>
          </a:p>
        </p:txBody>
      </p:sp>
      <p:sp>
        <p:nvSpPr>
          <p:cNvPr id="5" name="CuadroTexto 4">
            <a:extLst>
              <a:ext uri="{FF2B5EF4-FFF2-40B4-BE49-F238E27FC236}">
                <a16:creationId xmlns:a16="http://schemas.microsoft.com/office/drawing/2014/main" id="{94C3196E-6A30-8976-8C8B-502B580150C1}"/>
              </a:ext>
            </a:extLst>
          </p:cNvPr>
          <p:cNvSpPr txBox="1"/>
          <p:nvPr/>
        </p:nvSpPr>
        <p:spPr>
          <a:xfrm>
            <a:off x="745354" y="1356465"/>
            <a:ext cx="10701291" cy="1446550"/>
          </a:xfrm>
          <a:prstGeom prst="rect">
            <a:avLst/>
          </a:prstGeom>
          <a:noFill/>
        </p:spPr>
        <p:txBody>
          <a:bodyPr wrap="square">
            <a:spAutoFit/>
          </a:bodyPr>
          <a:lstStyle/>
          <a:p>
            <a:pPr algn="just"/>
            <a:r>
              <a:rPr lang="es-MX" sz="2200" b="0" i="0" dirty="0">
                <a:solidFill>
                  <a:srgbClr val="4E443C"/>
                </a:solidFill>
                <a:effectLst/>
                <a:highlight>
                  <a:srgbClr val="FCFCFA"/>
                </a:highlight>
                <a:latin typeface="Arial" panose="020B0604020202020204" pitchFamily="34" charset="0"/>
              </a:rPr>
              <a:t>Lo primero que deberás hacer cuando instales Git es establecer tu nombre de usuario y dirección de correo electrónico. Esto es importante porque los "</a:t>
            </a:r>
            <a:r>
              <a:rPr lang="es-MX" sz="2200" b="0" i="0" dirty="0" err="1">
                <a:solidFill>
                  <a:srgbClr val="4E443C"/>
                </a:solidFill>
                <a:effectLst/>
                <a:highlight>
                  <a:srgbClr val="FCFCFA"/>
                </a:highlight>
                <a:latin typeface="Arial" panose="020B0604020202020204" pitchFamily="34" charset="0"/>
              </a:rPr>
              <a:t>commits</a:t>
            </a:r>
            <a:r>
              <a:rPr lang="es-MX" sz="2200" b="0" i="0" dirty="0">
                <a:solidFill>
                  <a:srgbClr val="4E443C"/>
                </a:solidFill>
                <a:effectLst/>
                <a:highlight>
                  <a:srgbClr val="FCFCFA"/>
                </a:highlight>
                <a:latin typeface="Arial" panose="020B0604020202020204" pitchFamily="34" charset="0"/>
              </a:rPr>
              <a:t>" de Git usan esta información, y es introducida de manera inmutable en los </a:t>
            </a:r>
            <a:r>
              <a:rPr lang="es-MX" sz="2200" b="0" i="0" dirty="0" err="1">
                <a:solidFill>
                  <a:srgbClr val="4E443C"/>
                </a:solidFill>
                <a:effectLst/>
                <a:highlight>
                  <a:srgbClr val="FCFCFA"/>
                </a:highlight>
                <a:latin typeface="Arial" panose="020B0604020202020204" pitchFamily="34" charset="0"/>
              </a:rPr>
              <a:t>commits</a:t>
            </a:r>
            <a:r>
              <a:rPr lang="es-MX" sz="2200" b="0" i="0" dirty="0">
                <a:solidFill>
                  <a:srgbClr val="4E443C"/>
                </a:solidFill>
                <a:effectLst/>
                <a:highlight>
                  <a:srgbClr val="FCFCFA"/>
                </a:highlight>
                <a:latin typeface="Arial" panose="020B0604020202020204" pitchFamily="34" charset="0"/>
              </a:rPr>
              <a:t> que envías:</a:t>
            </a:r>
            <a:endParaRPr lang="en-US" sz="2200" dirty="0"/>
          </a:p>
        </p:txBody>
      </p:sp>
      <p:sp>
        <p:nvSpPr>
          <p:cNvPr id="6" name="Rectangle 1">
            <a:extLst>
              <a:ext uri="{FF2B5EF4-FFF2-40B4-BE49-F238E27FC236}">
                <a16:creationId xmlns:a16="http://schemas.microsoft.com/office/drawing/2014/main" id="{C98D9F9A-EDDE-934F-1C90-7F78FA528315}"/>
              </a:ext>
            </a:extLst>
          </p:cNvPr>
          <p:cNvSpPr>
            <a:spLocks noChangeArrowheads="1"/>
          </p:cNvSpPr>
          <p:nvPr/>
        </p:nvSpPr>
        <p:spPr bwMode="auto">
          <a:xfrm>
            <a:off x="1646063" y="3307223"/>
            <a:ext cx="8899872" cy="90145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config --global user.name "John Doe"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config --global </a:t>
            </a:r>
            <a:r>
              <a:rPr kumimoji="0" lang="en-US" altLang="en-US" sz="2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user.email</a:t>
            </a:r>
            <a:r>
              <a:rPr kumimoji="0" lang="en-US" altLang="en-US" sz="2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johndoe@example.com</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832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23FE9B-BA37-2B37-86A6-022366312536}"/>
              </a:ext>
            </a:extLst>
          </p:cNvPr>
          <p:cNvSpPr>
            <a:spLocks noGrp="1"/>
          </p:cNvSpPr>
          <p:nvPr>
            <p:ph type="title"/>
          </p:nvPr>
        </p:nvSpPr>
        <p:spPr/>
        <p:txBody>
          <a:bodyPr/>
          <a:lstStyle/>
          <a:p>
            <a:r>
              <a:rPr lang="es-MX" dirty="0"/>
              <a:t>Comandos de Git más utilizados</a:t>
            </a:r>
            <a:endParaRPr lang="en-US" dirty="0"/>
          </a:p>
        </p:txBody>
      </p:sp>
      <p:sp>
        <p:nvSpPr>
          <p:cNvPr id="4" name="CuadroTexto 3">
            <a:extLst>
              <a:ext uri="{FF2B5EF4-FFF2-40B4-BE49-F238E27FC236}">
                <a16:creationId xmlns:a16="http://schemas.microsoft.com/office/drawing/2014/main" id="{9FD7DF62-44FE-B1AF-95E2-14F2EAED1F02}"/>
              </a:ext>
            </a:extLst>
          </p:cNvPr>
          <p:cNvSpPr txBox="1"/>
          <p:nvPr/>
        </p:nvSpPr>
        <p:spPr>
          <a:xfrm>
            <a:off x="723531" y="1195811"/>
            <a:ext cx="10338046" cy="4801314"/>
          </a:xfrm>
          <a:prstGeom prst="rect">
            <a:avLst/>
          </a:prstGeom>
          <a:noFill/>
        </p:spPr>
        <p:txBody>
          <a:bodyPr wrap="square">
            <a:spAutoFit/>
          </a:bodyPr>
          <a:lstStyle/>
          <a:p>
            <a:pPr algn="just"/>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git </a:t>
            </a:r>
            <a:r>
              <a:rPr kumimoji="0" lang="en-US" altLang="en-US" sz="18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init</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lang="es-MX" b="0" i="0" dirty="0">
                <a:solidFill>
                  <a:srgbClr val="4E443C"/>
                </a:solidFill>
                <a:effectLst/>
                <a:highlight>
                  <a:srgbClr val="FCFCFA"/>
                </a:highlight>
                <a:latin typeface="Arial" panose="020B0604020202020204" pitchFamily="34" charset="0"/>
              </a:rPr>
              <a:t>Para tomar un directorio y convertirlo en un nuevo repositorio Git</a:t>
            </a:r>
            <a:endParaRPr lang="en-US" dirty="0"/>
          </a:p>
          <a:p>
            <a:pPr algn="just"/>
            <a:endParaRPr lang="en-US" altLang="en-US" dirty="0">
              <a:solidFill>
                <a:srgbClr val="333333"/>
              </a:solidFill>
              <a:latin typeface="Courier New" panose="02070309020205020404" pitchFamily="49" charset="0"/>
              <a:cs typeface="Courier New" panose="02070309020205020404" pitchFamily="49" charset="0"/>
            </a:endParaRPr>
          </a:p>
          <a:p>
            <a:pPr algn="just"/>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git clone - </a:t>
            </a:r>
            <a:r>
              <a:rPr lang="es-MX" b="0" i="0" dirty="0">
                <a:solidFill>
                  <a:srgbClr val="4E443C"/>
                </a:solidFill>
                <a:effectLst/>
                <a:highlight>
                  <a:srgbClr val="FCFCFA"/>
                </a:highlight>
                <a:latin typeface="Arial" panose="020B0604020202020204" pitchFamily="34" charset="0"/>
              </a:rPr>
              <a:t>Clona de manera local un repositorio</a:t>
            </a:r>
            <a:endPar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algn="just"/>
            <a:endParaRPr lang="en-US" altLang="en-US" dirty="0">
              <a:solidFill>
                <a:srgbClr val="333333"/>
              </a:solidFill>
              <a:latin typeface="Courier New" panose="02070309020205020404" pitchFamily="49" charset="0"/>
              <a:cs typeface="Courier New" panose="02070309020205020404" pitchFamily="49" charset="0"/>
            </a:endParaRPr>
          </a:p>
          <a:p>
            <a:pPr algn="just"/>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git add - </a:t>
            </a:r>
            <a:r>
              <a:rPr lang="es-MX" b="0" i="0" dirty="0">
                <a:solidFill>
                  <a:srgbClr val="4E443C"/>
                </a:solidFill>
                <a:effectLst/>
                <a:highlight>
                  <a:srgbClr val="FCFCFA"/>
                </a:highlight>
                <a:latin typeface="Arial" panose="020B0604020202020204" pitchFamily="34" charset="0"/>
              </a:rPr>
              <a:t>Añade contenido del directorio de trabajo al área de ensayo (</a:t>
            </a:r>
            <a:r>
              <a:rPr lang="es-MX" b="0" i="0" dirty="0" err="1">
                <a:solidFill>
                  <a:srgbClr val="4E443C"/>
                </a:solidFill>
                <a:effectLst/>
                <a:highlight>
                  <a:srgbClr val="FCFCFA"/>
                </a:highlight>
                <a:latin typeface="Arial" panose="020B0604020202020204" pitchFamily="34" charset="0"/>
              </a:rPr>
              <a:t>staging</a:t>
            </a:r>
            <a:r>
              <a:rPr lang="es-MX" b="0" i="0" dirty="0">
                <a:solidFill>
                  <a:srgbClr val="4E443C"/>
                </a:solidFill>
                <a:effectLst/>
                <a:highlight>
                  <a:srgbClr val="FCFCFA"/>
                </a:highlight>
                <a:latin typeface="Arial" panose="020B0604020202020204" pitchFamily="34" charset="0"/>
              </a:rPr>
              <a:t> </a:t>
            </a:r>
            <a:r>
              <a:rPr lang="es-MX" b="0" i="0" dirty="0" err="1">
                <a:solidFill>
                  <a:srgbClr val="4E443C"/>
                </a:solidFill>
                <a:effectLst/>
                <a:highlight>
                  <a:srgbClr val="FCFCFA"/>
                </a:highlight>
                <a:latin typeface="Arial" panose="020B0604020202020204" pitchFamily="34" charset="0"/>
              </a:rPr>
              <a:t>area</a:t>
            </a:r>
            <a:r>
              <a:rPr lang="es-MX" b="0" i="0" dirty="0">
                <a:solidFill>
                  <a:srgbClr val="4E443C"/>
                </a:solidFill>
                <a:effectLst/>
                <a:highlight>
                  <a:srgbClr val="FCFCFA"/>
                </a:highlight>
                <a:latin typeface="Arial" panose="020B0604020202020204" pitchFamily="34" charset="0"/>
              </a:rPr>
              <a:t> o </a:t>
            </a:r>
            <a:r>
              <a:rPr lang="es-MX" b="1" i="0" dirty="0">
                <a:solidFill>
                  <a:srgbClr val="4E443C"/>
                </a:solidFill>
                <a:effectLst/>
                <a:highlight>
                  <a:srgbClr val="FCFCFA"/>
                </a:highlight>
                <a:latin typeface="Courier"/>
              </a:rPr>
              <a:t>'</a:t>
            </a:r>
            <a:r>
              <a:rPr lang="es-MX" b="1" i="0" dirty="0" err="1">
                <a:solidFill>
                  <a:srgbClr val="4E443C"/>
                </a:solidFill>
                <a:effectLst/>
                <a:highlight>
                  <a:srgbClr val="FCFCFA"/>
                </a:highlight>
                <a:latin typeface="Courier"/>
              </a:rPr>
              <a:t>index</a:t>
            </a:r>
            <a:r>
              <a:rPr lang="es-MX" b="0" i="0" dirty="0">
                <a:solidFill>
                  <a:srgbClr val="4E443C"/>
                </a:solidFill>
                <a:effectLst/>
                <a:highlight>
                  <a:srgbClr val="FCFCFA"/>
                </a:highlight>
                <a:latin typeface="Arial" panose="020B0604020202020204" pitchFamily="34" charset="0"/>
              </a:rPr>
              <a:t>') para la próxima confirmación</a:t>
            </a:r>
          </a:p>
          <a:p>
            <a:pPr algn="just"/>
            <a:endParaRPr lang="en-US" dirty="0">
              <a:solidFill>
                <a:srgbClr val="333333"/>
              </a:solidFill>
              <a:latin typeface="Courier New" panose="02070309020205020404" pitchFamily="49" charset="0"/>
              <a:cs typeface="Courier New" panose="02070309020205020404" pitchFamily="49" charset="0"/>
            </a:endParaRPr>
          </a:p>
          <a:p>
            <a:pPr algn="just"/>
            <a:r>
              <a:rPr lang="en-US" dirty="0">
                <a:solidFill>
                  <a:srgbClr val="333333"/>
                </a:solidFill>
                <a:latin typeface="Courier New" panose="02070309020205020404" pitchFamily="49" charset="0"/>
                <a:cs typeface="Courier New" panose="02070309020205020404" pitchFamily="49" charset="0"/>
              </a:rPr>
              <a:t>git commit</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lang="es-MX" dirty="0">
                <a:latin typeface="Arial" panose="020B0604020202020204" pitchFamily="34" charset="0"/>
                <a:cs typeface="Arial" panose="020B0604020202020204" pitchFamily="34" charset="0"/>
              </a:rPr>
              <a:t>Toma todos los contenidos de los archivos a los que se les realiza el seguimiento con </a:t>
            </a:r>
            <a:r>
              <a:rPr lang="es-MX" dirty="0" err="1">
                <a:latin typeface="Arial" panose="020B0604020202020204" pitchFamily="34" charset="0"/>
                <a:cs typeface="Arial" panose="020B0604020202020204" pitchFamily="34" charset="0"/>
              </a:rPr>
              <a:t>git</a:t>
            </a:r>
            <a:r>
              <a:rPr lang="es-MX" dirty="0">
                <a:latin typeface="Arial" panose="020B0604020202020204" pitchFamily="34" charset="0"/>
                <a:cs typeface="Arial" panose="020B0604020202020204" pitchFamily="34" charset="0"/>
              </a:rPr>
              <a:t> </a:t>
            </a:r>
            <a:r>
              <a:rPr lang="es-MX" dirty="0" err="1">
                <a:latin typeface="Arial" panose="020B0604020202020204" pitchFamily="34" charset="0"/>
                <a:cs typeface="Arial" panose="020B0604020202020204" pitchFamily="34" charset="0"/>
              </a:rPr>
              <a:t>add</a:t>
            </a:r>
            <a:r>
              <a:rPr lang="es-MX" dirty="0">
                <a:latin typeface="Arial" panose="020B0604020202020204" pitchFamily="34" charset="0"/>
                <a:cs typeface="Arial" panose="020B0604020202020204" pitchFamily="34" charset="0"/>
              </a:rPr>
              <a:t> y registra una nueva instantánea permanente en la</a:t>
            </a:r>
          </a:p>
          <a:p>
            <a:pPr algn="just"/>
            <a:endParaRPr lang="en-US" dirty="0"/>
          </a:p>
          <a:p>
            <a:pPr algn="just"/>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git status - </a:t>
            </a:r>
            <a:r>
              <a:rPr lang="es-MX" b="0" i="0" dirty="0">
                <a:solidFill>
                  <a:srgbClr val="4E443C"/>
                </a:solidFill>
                <a:effectLst/>
                <a:highlight>
                  <a:srgbClr val="FCFCFA"/>
                </a:highlight>
                <a:latin typeface="Arial" panose="020B0604020202020204" pitchFamily="34" charset="0"/>
              </a:rPr>
              <a:t>Mostrará los diferentes estados de los archivos en tu directorio de trabajo y área de ensayo. Qué archivos están modificados y sin seguimiento y cuáles con seguimiento pero no confirmados aún.</a:t>
            </a:r>
            <a:endPar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algn="just"/>
            <a:endParaRPr lang="en-US" dirty="0">
              <a:solidFill>
                <a:srgbClr val="333333"/>
              </a:solidFill>
              <a:latin typeface="Courier New" panose="02070309020205020404" pitchFamily="49" charset="0"/>
              <a:cs typeface="Courier New" panose="02070309020205020404" pitchFamily="49" charset="0"/>
            </a:endParaRPr>
          </a:p>
          <a:p>
            <a:pPr algn="just"/>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git log - </a:t>
            </a:r>
            <a:r>
              <a:rPr lang="es-MX" b="0" i="0" dirty="0">
                <a:solidFill>
                  <a:srgbClr val="4E443C"/>
                </a:solidFill>
                <a:effectLst/>
                <a:highlight>
                  <a:srgbClr val="FCFCFA"/>
                </a:highlight>
                <a:latin typeface="Arial" panose="020B0604020202020204" pitchFamily="34" charset="0"/>
              </a:rPr>
              <a:t>Muestra la historia registrada alcanzable de un proyecto desde la más reciente instantánea confirmada hacia atrás. Por defecto sólo se mostrará la historia de la rama en la que te encuentres</a:t>
            </a:r>
            <a:endParaRPr lang="en-US" dirty="0"/>
          </a:p>
        </p:txBody>
      </p:sp>
      <p:sp>
        <p:nvSpPr>
          <p:cNvPr id="11" name="CuadroTexto 10">
            <a:extLst>
              <a:ext uri="{FF2B5EF4-FFF2-40B4-BE49-F238E27FC236}">
                <a16:creationId xmlns:a16="http://schemas.microsoft.com/office/drawing/2014/main" id="{3C8A7963-29A7-7197-CF24-73E9C1D81CA5}"/>
              </a:ext>
            </a:extLst>
          </p:cNvPr>
          <p:cNvSpPr txBox="1"/>
          <p:nvPr/>
        </p:nvSpPr>
        <p:spPr>
          <a:xfrm>
            <a:off x="412813" y="6103656"/>
            <a:ext cx="4310108" cy="215444"/>
          </a:xfrm>
          <a:prstGeom prst="rect">
            <a:avLst/>
          </a:prstGeom>
          <a:noFill/>
        </p:spPr>
        <p:txBody>
          <a:bodyPr wrap="square">
            <a:spAutoFit/>
          </a:bodyPr>
          <a:lstStyle/>
          <a:p>
            <a:r>
              <a:rPr lang="en-US" sz="800" dirty="0">
                <a:hlinkClick r:id="rId2"/>
              </a:rPr>
              <a:t>https://git-scm.com/book/es/v2/Ap%C3%A9ndice-C%3A-Comandos-de-Git-Configuraci%C3%B3n</a:t>
            </a:r>
            <a:endParaRPr lang="en-US" sz="800" dirty="0"/>
          </a:p>
        </p:txBody>
      </p:sp>
    </p:spTree>
    <p:extLst>
      <p:ext uri="{BB962C8B-B14F-4D97-AF65-F5344CB8AC3E}">
        <p14:creationId xmlns:p14="http://schemas.microsoft.com/office/powerpoint/2010/main" val="335314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A66E61-6291-698E-B0CB-3B4CAAE84948}"/>
              </a:ext>
            </a:extLst>
          </p:cNvPr>
          <p:cNvSpPr>
            <a:spLocks noGrp="1"/>
          </p:cNvSpPr>
          <p:nvPr>
            <p:ph type="title"/>
          </p:nvPr>
        </p:nvSpPr>
        <p:spPr/>
        <p:txBody>
          <a:bodyPr/>
          <a:lstStyle/>
          <a:p>
            <a:r>
              <a:rPr lang="es-MX" dirty="0"/>
              <a:t>Comandos de Git más utilizados</a:t>
            </a:r>
            <a:endParaRPr lang="en-US" dirty="0"/>
          </a:p>
        </p:txBody>
      </p:sp>
      <p:sp>
        <p:nvSpPr>
          <p:cNvPr id="4" name="CuadroTexto 3">
            <a:extLst>
              <a:ext uri="{FF2B5EF4-FFF2-40B4-BE49-F238E27FC236}">
                <a16:creationId xmlns:a16="http://schemas.microsoft.com/office/drawing/2014/main" id="{ED8D6260-CB5F-6D59-4527-3038F186E407}"/>
              </a:ext>
            </a:extLst>
          </p:cNvPr>
          <p:cNvSpPr txBox="1"/>
          <p:nvPr/>
        </p:nvSpPr>
        <p:spPr>
          <a:xfrm>
            <a:off x="838199" y="1373365"/>
            <a:ext cx="10515599" cy="4801314"/>
          </a:xfrm>
          <a:prstGeom prst="rect">
            <a:avLst/>
          </a:prstGeom>
          <a:noFill/>
        </p:spPr>
        <p:txBody>
          <a:bodyPr wrap="square">
            <a:spAutoFit/>
          </a:bodyPr>
          <a:lstStyle/>
          <a:p>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git branch - </a:t>
            </a:r>
            <a:r>
              <a:rPr lang="es-MX" b="0" i="0" dirty="0">
                <a:solidFill>
                  <a:srgbClr val="4E443C"/>
                </a:solidFill>
                <a:effectLst/>
                <a:highlight>
                  <a:srgbClr val="FCFCFA"/>
                </a:highlight>
                <a:latin typeface="Arial" panose="020B0604020202020204" pitchFamily="34" charset="0"/>
              </a:rPr>
              <a:t>Herramienta de gestión de ramas. Puede listar las ramas que tienes, crear una nueva rama, eliminar ramas y cambiar el nombre de las ramas.</a:t>
            </a:r>
          </a:p>
          <a:p>
            <a:endParaRPr lang="es-MX" dirty="0">
              <a:solidFill>
                <a:srgbClr val="4E443C"/>
              </a:solidFill>
              <a:highlight>
                <a:srgbClr val="FCFCFA"/>
              </a:highlight>
              <a:latin typeface="Arial" panose="020B0604020202020204" pitchFamily="34" charset="0"/>
            </a:endParaRPr>
          </a:p>
          <a:p>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git checkout - </a:t>
            </a:r>
            <a:r>
              <a:rPr lang="es-MX" b="0" i="0" dirty="0">
                <a:solidFill>
                  <a:srgbClr val="4E443C"/>
                </a:solidFill>
                <a:effectLst/>
                <a:highlight>
                  <a:srgbClr val="FCFCFA"/>
                </a:highlight>
                <a:latin typeface="Arial" panose="020B0604020202020204" pitchFamily="34" charset="0"/>
              </a:rPr>
              <a:t>Se usa para cambiar de rama y revisar el contenido de tu directorio de trabajo.</a:t>
            </a:r>
            <a:endPar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endParaRPr lang="en-US" dirty="0">
              <a:solidFill>
                <a:srgbClr val="333333"/>
              </a:solidFill>
              <a:highlight>
                <a:srgbClr val="FCFCFA"/>
              </a:highlight>
              <a:latin typeface="Courier New" panose="02070309020205020404" pitchFamily="49" charset="0"/>
              <a:cs typeface="Courier New" panose="02070309020205020404" pitchFamily="49" charset="0"/>
            </a:endParaRPr>
          </a:p>
          <a:p>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git merge - </a:t>
            </a:r>
            <a:r>
              <a:rPr lang="es-MX" b="0" i="0" dirty="0">
                <a:solidFill>
                  <a:srgbClr val="4E443C"/>
                </a:solidFill>
                <a:effectLst/>
                <a:highlight>
                  <a:srgbClr val="FCFCFA"/>
                </a:highlight>
                <a:latin typeface="Arial" panose="020B0604020202020204" pitchFamily="34" charset="0"/>
              </a:rPr>
              <a:t>Se utiliza para fusionar uno o más ramas dentro de la rama que tienes activa. A continuación avanzará la rama actual al resultado de la fusión.</a:t>
            </a:r>
            <a:endParaRPr lang="es-MX" dirty="0">
              <a:solidFill>
                <a:srgbClr val="4E443C"/>
              </a:solidFill>
              <a:highlight>
                <a:srgbClr val="FCFCFA"/>
              </a:highlight>
              <a:latin typeface="Arial" panose="020B0604020202020204" pitchFamily="34" charset="0"/>
            </a:endParaRPr>
          </a:p>
          <a:p>
            <a:endParaRPr lang="es-MX" dirty="0">
              <a:solidFill>
                <a:srgbClr val="4E443C"/>
              </a:solidFill>
              <a:highlight>
                <a:srgbClr val="FCFCFA"/>
              </a:highlight>
              <a:latin typeface="Arial" panose="020B0604020202020204" pitchFamily="34" charset="0"/>
            </a:endParaRPr>
          </a:p>
          <a:p>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git fetch - </a:t>
            </a:r>
            <a:r>
              <a:rPr lang="es-MX" b="0" i="0" dirty="0">
                <a:solidFill>
                  <a:srgbClr val="4E443C"/>
                </a:solidFill>
                <a:effectLst/>
                <a:highlight>
                  <a:srgbClr val="FCFCFA"/>
                </a:highlight>
                <a:latin typeface="Arial" panose="020B0604020202020204" pitchFamily="34" charset="0"/>
              </a:rPr>
              <a:t>Comunica con un repositorio remoto y obtiene toda la información que se encuentra en ese repositorio que no está en el tuyo actual y la almacena en tu base de datos local.</a:t>
            </a:r>
            <a:endPar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endParaRPr lang="en-US" dirty="0"/>
          </a:p>
          <a:p>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git pull - </a:t>
            </a:r>
            <a:r>
              <a:rPr kumimoji="0" lang="es-MX" altLang="en-US"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Es una combinación de los comandos </a:t>
            </a:r>
            <a:r>
              <a:rPr kumimoji="0" lang="es-MX" altLang="en-US"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git</a:t>
            </a:r>
            <a:r>
              <a:rPr kumimoji="0" lang="es-MX" altLang="en-US"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MX" altLang="en-US"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fetch</a:t>
            </a:r>
            <a:r>
              <a:rPr kumimoji="0" lang="es-MX" altLang="en-US"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y </a:t>
            </a:r>
            <a:r>
              <a:rPr kumimoji="0" lang="es-MX" altLang="en-US"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git</a:t>
            </a:r>
            <a:r>
              <a:rPr kumimoji="0" lang="es-MX" altLang="en-US"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MX" altLang="en-US"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merge</a:t>
            </a:r>
            <a:r>
              <a:rPr kumimoji="0" lang="es-MX" altLang="en-US"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donde Git descargará desde el repositorio remoto especificado y a continuación, de forma inmediata intentará combinarlo en la rama en la que te encuentres.</a:t>
            </a:r>
            <a:endParaRPr kumimoji="0" lang="en-US" altLang="en-US"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endParaRPr lang="en-US" dirty="0"/>
          </a:p>
          <a:p>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git push - </a:t>
            </a:r>
            <a:r>
              <a:rPr lang="es-MX" b="0" i="0" dirty="0">
                <a:solidFill>
                  <a:srgbClr val="4E443C"/>
                </a:solidFill>
                <a:effectLst/>
                <a:highlight>
                  <a:srgbClr val="FCFCFA"/>
                </a:highlight>
                <a:latin typeface="Arial" panose="020B0604020202020204" pitchFamily="34" charset="0"/>
              </a:rPr>
              <a:t>Se utiliza para comunicar con otro repositorio, calcular lo que tu base de datos local tiene que la remota no tiene, y luego subir (</a:t>
            </a:r>
            <a:r>
              <a:rPr lang="es-MX" b="0" i="0" dirty="0" err="1">
                <a:solidFill>
                  <a:srgbClr val="4E443C"/>
                </a:solidFill>
                <a:effectLst/>
                <a:highlight>
                  <a:srgbClr val="FCFCFA"/>
                </a:highlight>
                <a:latin typeface="Arial" panose="020B0604020202020204" pitchFamily="34" charset="0"/>
              </a:rPr>
              <a:t>push</a:t>
            </a:r>
            <a:r>
              <a:rPr lang="es-MX" b="0" i="0" dirty="0">
                <a:solidFill>
                  <a:srgbClr val="4E443C"/>
                </a:solidFill>
                <a:effectLst/>
                <a:highlight>
                  <a:srgbClr val="FCFCFA"/>
                </a:highlight>
                <a:latin typeface="Arial" panose="020B0604020202020204" pitchFamily="34" charset="0"/>
              </a:rPr>
              <a:t>) la diferencia al otro repositorio.</a:t>
            </a:r>
            <a:endParaRPr lang="en-US" dirty="0"/>
          </a:p>
        </p:txBody>
      </p:sp>
    </p:spTree>
    <p:extLst>
      <p:ext uri="{BB962C8B-B14F-4D97-AF65-F5344CB8AC3E}">
        <p14:creationId xmlns:p14="http://schemas.microsoft.com/office/powerpoint/2010/main" val="72597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45BE3-8AE5-1C7F-C764-1171A49FB61F}"/>
              </a:ext>
            </a:extLst>
          </p:cNvPr>
          <p:cNvSpPr>
            <a:spLocks noGrp="1"/>
          </p:cNvSpPr>
          <p:nvPr>
            <p:ph type="title"/>
          </p:nvPr>
        </p:nvSpPr>
        <p:spPr/>
        <p:txBody>
          <a:bodyPr>
            <a:normAutofit/>
          </a:bodyPr>
          <a:lstStyle/>
          <a:p>
            <a:r>
              <a:rPr lang="es-MX" dirty="0"/>
              <a:t>Clonando repositorio</a:t>
            </a:r>
            <a:endParaRPr lang="en-US" dirty="0"/>
          </a:p>
        </p:txBody>
      </p:sp>
      <p:grpSp>
        <p:nvGrpSpPr>
          <p:cNvPr id="23" name="Grupo 22">
            <a:extLst>
              <a:ext uri="{FF2B5EF4-FFF2-40B4-BE49-F238E27FC236}">
                <a16:creationId xmlns:a16="http://schemas.microsoft.com/office/drawing/2014/main" id="{763415CE-2FBD-7A19-C93D-9094CE385B7A}"/>
              </a:ext>
            </a:extLst>
          </p:cNvPr>
          <p:cNvGrpSpPr/>
          <p:nvPr/>
        </p:nvGrpSpPr>
        <p:grpSpPr>
          <a:xfrm>
            <a:off x="111711" y="1463140"/>
            <a:ext cx="7403978" cy="3647631"/>
            <a:chOff x="4616387" y="1111077"/>
            <a:chExt cx="7403978" cy="3647631"/>
          </a:xfrm>
        </p:grpSpPr>
        <p:pic>
          <p:nvPicPr>
            <p:cNvPr id="3" name="Imagen 2">
              <a:extLst>
                <a:ext uri="{FF2B5EF4-FFF2-40B4-BE49-F238E27FC236}">
                  <a16:creationId xmlns:a16="http://schemas.microsoft.com/office/drawing/2014/main" id="{5B077AC8-B4A3-82BB-2739-68E600E6723E}"/>
                </a:ext>
              </a:extLst>
            </p:cNvPr>
            <p:cNvPicPr>
              <a:picLocks noChangeAspect="1"/>
            </p:cNvPicPr>
            <p:nvPr/>
          </p:nvPicPr>
          <p:blipFill>
            <a:blip r:embed="rId2"/>
            <a:stretch>
              <a:fillRect/>
            </a:stretch>
          </p:blipFill>
          <p:spPr>
            <a:xfrm>
              <a:off x="4616387" y="1111077"/>
              <a:ext cx="7346457" cy="3647631"/>
            </a:xfrm>
            <a:prstGeom prst="rect">
              <a:avLst/>
            </a:prstGeom>
          </p:spPr>
        </p:pic>
        <p:sp>
          <p:nvSpPr>
            <p:cNvPr id="4" name="Elipse 3">
              <a:extLst>
                <a:ext uri="{FF2B5EF4-FFF2-40B4-BE49-F238E27FC236}">
                  <a16:creationId xmlns:a16="http://schemas.microsoft.com/office/drawing/2014/main" id="{61A42BC4-9AF2-EA6C-133E-D05CFC0FAF4F}"/>
                </a:ext>
              </a:extLst>
            </p:cNvPr>
            <p:cNvSpPr/>
            <p:nvPr/>
          </p:nvSpPr>
          <p:spPr>
            <a:xfrm>
              <a:off x="10963922" y="1642369"/>
              <a:ext cx="1056443" cy="479394"/>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ipse 4">
              <a:extLst>
                <a:ext uri="{FF2B5EF4-FFF2-40B4-BE49-F238E27FC236}">
                  <a16:creationId xmlns:a16="http://schemas.microsoft.com/office/drawing/2014/main" id="{D4D70581-C2B3-9284-99F4-794DBD96087F}"/>
                </a:ext>
              </a:extLst>
            </p:cNvPr>
            <p:cNvSpPr/>
            <p:nvPr/>
          </p:nvSpPr>
          <p:spPr>
            <a:xfrm>
              <a:off x="8744504" y="2769833"/>
              <a:ext cx="676183" cy="292963"/>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a:extLst>
                <a:ext uri="{FF2B5EF4-FFF2-40B4-BE49-F238E27FC236}">
                  <a16:creationId xmlns:a16="http://schemas.microsoft.com/office/drawing/2014/main" id="{649A4024-FE5F-DE33-ED0E-38AFE2604C28}"/>
                </a:ext>
              </a:extLst>
            </p:cNvPr>
            <p:cNvSpPr/>
            <p:nvPr/>
          </p:nvSpPr>
          <p:spPr>
            <a:xfrm>
              <a:off x="11344182" y="3053918"/>
              <a:ext cx="676183" cy="479394"/>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C36A0DDD-788F-4889-EB8F-49170B9B600E}"/>
                </a:ext>
              </a:extLst>
            </p:cNvPr>
            <p:cNvSpPr txBox="1"/>
            <p:nvPr/>
          </p:nvSpPr>
          <p:spPr>
            <a:xfrm>
              <a:off x="10147177" y="1343243"/>
              <a:ext cx="301686" cy="369332"/>
            </a:xfrm>
            <a:prstGeom prst="rect">
              <a:avLst/>
            </a:prstGeom>
            <a:noFill/>
          </p:spPr>
          <p:txBody>
            <a:bodyPr wrap="none" rtlCol="0">
              <a:spAutoFit/>
            </a:bodyPr>
            <a:lstStyle/>
            <a:p>
              <a:r>
                <a:rPr lang="es-MX" b="1" dirty="0">
                  <a:solidFill>
                    <a:srgbClr val="FF0000"/>
                  </a:solidFill>
                </a:rPr>
                <a:t>1</a:t>
              </a:r>
              <a:endParaRPr lang="en-US" b="1" dirty="0">
                <a:solidFill>
                  <a:srgbClr val="FF0000"/>
                </a:solidFill>
              </a:endParaRPr>
            </a:p>
          </p:txBody>
        </p:sp>
        <p:sp>
          <p:nvSpPr>
            <p:cNvPr id="8" name="CuadroTexto 7">
              <a:extLst>
                <a:ext uri="{FF2B5EF4-FFF2-40B4-BE49-F238E27FC236}">
                  <a16:creationId xmlns:a16="http://schemas.microsoft.com/office/drawing/2014/main" id="{5DB561B2-95F6-DDD4-3AF0-522637159B61}"/>
                </a:ext>
              </a:extLst>
            </p:cNvPr>
            <p:cNvSpPr txBox="1"/>
            <p:nvPr/>
          </p:nvSpPr>
          <p:spPr>
            <a:xfrm>
              <a:off x="9598241" y="2392224"/>
              <a:ext cx="301686" cy="369332"/>
            </a:xfrm>
            <a:prstGeom prst="rect">
              <a:avLst/>
            </a:prstGeom>
            <a:noFill/>
          </p:spPr>
          <p:txBody>
            <a:bodyPr wrap="none" rtlCol="0">
              <a:spAutoFit/>
            </a:bodyPr>
            <a:lstStyle/>
            <a:p>
              <a:r>
                <a:rPr lang="es-MX" b="1" dirty="0">
                  <a:solidFill>
                    <a:srgbClr val="FF0000"/>
                  </a:solidFill>
                </a:rPr>
                <a:t>2</a:t>
              </a:r>
              <a:endParaRPr lang="en-US" b="1" dirty="0">
                <a:solidFill>
                  <a:srgbClr val="FF0000"/>
                </a:solidFill>
              </a:endParaRPr>
            </a:p>
          </p:txBody>
        </p:sp>
        <p:sp>
          <p:nvSpPr>
            <p:cNvPr id="9" name="CuadroTexto 8">
              <a:extLst>
                <a:ext uri="{FF2B5EF4-FFF2-40B4-BE49-F238E27FC236}">
                  <a16:creationId xmlns:a16="http://schemas.microsoft.com/office/drawing/2014/main" id="{88F1B032-46A1-9D06-89CF-47B100BBD0D2}"/>
                </a:ext>
              </a:extLst>
            </p:cNvPr>
            <p:cNvSpPr txBox="1"/>
            <p:nvPr/>
          </p:nvSpPr>
          <p:spPr>
            <a:xfrm>
              <a:off x="11006830" y="2477049"/>
              <a:ext cx="301686" cy="369332"/>
            </a:xfrm>
            <a:prstGeom prst="rect">
              <a:avLst/>
            </a:prstGeom>
            <a:noFill/>
          </p:spPr>
          <p:txBody>
            <a:bodyPr wrap="none" rtlCol="0">
              <a:spAutoFit/>
            </a:bodyPr>
            <a:lstStyle/>
            <a:p>
              <a:r>
                <a:rPr lang="es-MX" b="1" dirty="0">
                  <a:solidFill>
                    <a:srgbClr val="FF0000"/>
                  </a:solidFill>
                </a:rPr>
                <a:t>3</a:t>
              </a:r>
              <a:endParaRPr lang="en-US" b="1" dirty="0">
                <a:solidFill>
                  <a:srgbClr val="FF0000"/>
                </a:solidFill>
              </a:endParaRPr>
            </a:p>
          </p:txBody>
        </p:sp>
        <p:cxnSp>
          <p:nvCxnSpPr>
            <p:cNvPr id="11" name="Conector recto de flecha 10">
              <a:extLst>
                <a:ext uri="{FF2B5EF4-FFF2-40B4-BE49-F238E27FC236}">
                  <a16:creationId xmlns:a16="http://schemas.microsoft.com/office/drawing/2014/main" id="{B2CF01A6-BE0F-B163-68A7-66F51750D5A8}"/>
                </a:ext>
              </a:extLst>
            </p:cNvPr>
            <p:cNvCxnSpPr>
              <a:stCxn id="7" idx="3"/>
              <a:endCxn id="4" idx="1"/>
            </p:cNvCxnSpPr>
            <p:nvPr/>
          </p:nvCxnSpPr>
          <p:spPr>
            <a:xfrm>
              <a:off x="10448863" y="1527909"/>
              <a:ext cx="669771" cy="1846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56999477-29C6-9860-4649-4C960B5D80C1}"/>
                </a:ext>
              </a:extLst>
            </p:cNvPr>
            <p:cNvCxnSpPr>
              <a:cxnSpLocks/>
              <a:stCxn id="8" idx="1"/>
              <a:endCxn id="5" idx="7"/>
            </p:cNvCxnSpPr>
            <p:nvPr/>
          </p:nvCxnSpPr>
          <p:spPr>
            <a:xfrm flipH="1">
              <a:off x="9321662" y="2576890"/>
              <a:ext cx="276579" cy="2358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ADEDB6B4-6B8B-4BDF-064F-6575D4F05936}"/>
                </a:ext>
              </a:extLst>
            </p:cNvPr>
            <p:cNvCxnSpPr>
              <a:cxnSpLocks/>
              <a:stCxn id="9" idx="2"/>
              <a:endCxn id="6" idx="0"/>
            </p:cNvCxnSpPr>
            <p:nvPr/>
          </p:nvCxnSpPr>
          <p:spPr>
            <a:xfrm>
              <a:off x="11157673" y="2846381"/>
              <a:ext cx="524601" cy="2075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22" name="Imagen 21">
            <a:extLst>
              <a:ext uri="{FF2B5EF4-FFF2-40B4-BE49-F238E27FC236}">
                <a16:creationId xmlns:a16="http://schemas.microsoft.com/office/drawing/2014/main" id="{FC08FDB0-4971-F5BB-114D-211C8A559E08}"/>
              </a:ext>
            </a:extLst>
          </p:cNvPr>
          <p:cNvPicPr>
            <a:picLocks noChangeAspect="1"/>
          </p:cNvPicPr>
          <p:nvPr/>
        </p:nvPicPr>
        <p:blipFill rotWithShape="1">
          <a:blip r:embed="rId3"/>
          <a:srcRect l="63204" t="26642" r="6875" b="23948"/>
          <a:stretch/>
        </p:blipFill>
        <p:spPr>
          <a:xfrm>
            <a:off x="7995822" y="1734701"/>
            <a:ext cx="3647984" cy="3388597"/>
          </a:xfrm>
          <a:prstGeom prst="rect">
            <a:avLst/>
          </a:prstGeom>
        </p:spPr>
      </p:pic>
      <p:sp>
        <p:nvSpPr>
          <p:cNvPr id="24" name="CuadroTexto 23">
            <a:extLst>
              <a:ext uri="{FF2B5EF4-FFF2-40B4-BE49-F238E27FC236}">
                <a16:creationId xmlns:a16="http://schemas.microsoft.com/office/drawing/2014/main" id="{F7542288-648B-5128-F5F0-FAA514019CD4}"/>
              </a:ext>
            </a:extLst>
          </p:cNvPr>
          <p:cNvSpPr txBox="1"/>
          <p:nvPr/>
        </p:nvSpPr>
        <p:spPr>
          <a:xfrm>
            <a:off x="575806" y="982981"/>
            <a:ext cx="4379469" cy="369332"/>
          </a:xfrm>
          <a:prstGeom prst="rect">
            <a:avLst/>
          </a:prstGeom>
          <a:noFill/>
        </p:spPr>
        <p:txBody>
          <a:bodyPr wrap="none" rtlCol="0">
            <a:spAutoFit/>
          </a:bodyPr>
          <a:lstStyle/>
          <a:p>
            <a:r>
              <a:rPr lang="es-MX" dirty="0"/>
              <a:t>1. Copiar la dirección del repositorio a clonar</a:t>
            </a:r>
            <a:endParaRPr lang="en-US" dirty="0"/>
          </a:p>
        </p:txBody>
      </p:sp>
      <p:sp>
        <p:nvSpPr>
          <p:cNvPr id="25" name="CuadroTexto 24">
            <a:extLst>
              <a:ext uri="{FF2B5EF4-FFF2-40B4-BE49-F238E27FC236}">
                <a16:creationId xmlns:a16="http://schemas.microsoft.com/office/drawing/2014/main" id="{65F2D8FE-2F67-69D1-0F26-BF83C7141AF3}"/>
              </a:ext>
            </a:extLst>
          </p:cNvPr>
          <p:cNvSpPr txBox="1"/>
          <p:nvPr/>
        </p:nvSpPr>
        <p:spPr>
          <a:xfrm>
            <a:off x="7689423" y="1271032"/>
            <a:ext cx="4260782" cy="369332"/>
          </a:xfrm>
          <a:prstGeom prst="rect">
            <a:avLst/>
          </a:prstGeom>
          <a:noFill/>
        </p:spPr>
        <p:txBody>
          <a:bodyPr wrap="none" rtlCol="0">
            <a:spAutoFit/>
          </a:bodyPr>
          <a:lstStyle/>
          <a:p>
            <a:r>
              <a:rPr lang="es-MX" dirty="0"/>
              <a:t>2. Abrir un </a:t>
            </a:r>
            <a:r>
              <a:rPr lang="es-MX" dirty="0" err="1"/>
              <a:t>git</a:t>
            </a:r>
            <a:r>
              <a:rPr lang="es-MX" dirty="0"/>
              <a:t> </a:t>
            </a:r>
            <a:r>
              <a:rPr lang="es-MX" dirty="0" err="1"/>
              <a:t>bash</a:t>
            </a:r>
            <a:r>
              <a:rPr lang="es-MX" dirty="0"/>
              <a:t> en la ubicación deseada</a:t>
            </a:r>
            <a:endParaRPr lang="en-US" dirty="0"/>
          </a:p>
        </p:txBody>
      </p:sp>
      <p:sp>
        <p:nvSpPr>
          <p:cNvPr id="26" name="CuadroTexto 25">
            <a:extLst>
              <a:ext uri="{FF2B5EF4-FFF2-40B4-BE49-F238E27FC236}">
                <a16:creationId xmlns:a16="http://schemas.microsoft.com/office/drawing/2014/main" id="{4737D411-88E0-40D4-FF4E-8D7D264CD0C6}"/>
              </a:ext>
            </a:extLst>
          </p:cNvPr>
          <p:cNvSpPr txBox="1"/>
          <p:nvPr/>
        </p:nvSpPr>
        <p:spPr>
          <a:xfrm>
            <a:off x="3313851" y="5330835"/>
            <a:ext cx="5869812" cy="369332"/>
          </a:xfrm>
          <a:prstGeom prst="rect">
            <a:avLst/>
          </a:prstGeom>
          <a:noFill/>
        </p:spPr>
        <p:txBody>
          <a:bodyPr wrap="none" rtlCol="0">
            <a:spAutoFit/>
          </a:bodyPr>
          <a:lstStyle/>
          <a:p>
            <a:r>
              <a:rPr lang="es-MX" dirty="0"/>
              <a:t>3. Usar el comando</a:t>
            </a:r>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clone </a:t>
            </a:r>
            <a:r>
              <a:rPr lang="es-MX" dirty="0"/>
              <a:t>para clonar el repositorio</a:t>
            </a:r>
            <a:endParaRPr lang="en-US" dirty="0"/>
          </a:p>
        </p:txBody>
      </p:sp>
      <p:pic>
        <p:nvPicPr>
          <p:cNvPr id="27" name="Imagen 26">
            <a:extLst>
              <a:ext uri="{FF2B5EF4-FFF2-40B4-BE49-F238E27FC236}">
                <a16:creationId xmlns:a16="http://schemas.microsoft.com/office/drawing/2014/main" id="{053231A2-7270-90DB-CC38-9B7D815C62CE}"/>
              </a:ext>
            </a:extLst>
          </p:cNvPr>
          <p:cNvPicPr>
            <a:picLocks noChangeAspect="1"/>
          </p:cNvPicPr>
          <p:nvPr/>
        </p:nvPicPr>
        <p:blipFill>
          <a:blip r:embed="rId4"/>
          <a:stretch>
            <a:fillRect/>
          </a:stretch>
        </p:blipFill>
        <p:spPr>
          <a:xfrm>
            <a:off x="2877137" y="5789114"/>
            <a:ext cx="6134100" cy="857250"/>
          </a:xfrm>
          <a:prstGeom prst="rect">
            <a:avLst/>
          </a:prstGeom>
        </p:spPr>
      </p:pic>
    </p:spTree>
    <p:extLst>
      <p:ext uri="{BB962C8B-B14F-4D97-AF65-F5344CB8AC3E}">
        <p14:creationId xmlns:p14="http://schemas.microsoft.com/office/powerpoint/2010/main" val="124387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22535-7878-F28B-C5F9-FD55BDC3BC4A}"/>
              </a:ext>
            </a:extLst>
          </p:cNvPr>
          <p:cNvSpPr>
            <a:spLocks noGrp="1"/>
          </p:cNvSpPr>
          <p:nvPr>
            <p:ph type="title"/>
          </p:nvPr>
        </p:nvSpPr>
        <p:spPr>
          <a:xfrm>
            <a:off x="838200" y="63284"/>
            <a:ext cx="10515600" cy="771217"/>
          </a:xfrm>
        </p:spPr>
        <p:txBody>
          <a:bodyPr/>
          <a:lstStyle/>
          <a:p>
            <a:r>
              <a:rPr lang="es-MX" dirty="0"/>
              <a:t>Repositorio clonado</a:t>
            </a:r>
            <a:endParaRPr lang="en-US" dirty="0"/>
          </a:p>
        </p:txBody>
      </p:sp>
      <p:pic>
        <p:nvPicPr>
          <p:cNvPr id="3" name="Imagen 2">
            <a:extLst>
              <a:ext uri="{FF2B5EF4-FFF2-40B4-BE49-F238E27FC236}">
                <a16:creationId xmlns:a16="http://schemas.microsoft.com/office/drawing/2014/main" id="{0298902E-63ED-601B-ABC6-31E65EB3F4FF}"/>
              </a:ext>
            </a:extLst>
          </p:cNvPr>
          <p:cNvPicPr>
            <a:picLocks noChangeAspect="1"/>
          </p:cNvPicPr>
          <p:nvPr/>
        </p:nvPicPr>
        <p:blipFill>
          <a:blip r:embed="rId2"/>
          <a:stretch>
            <a:fillRect/>
          </a:stretch>
        </p:blipFill>
        <p:spPr>
          <a:xfrm>
            <a:off x="6096000" y="1430636"/>
            <a:ext cx="5473593" cy="2267737"/>
          </a:xfrm>
          <a:prstGeom prst="rect">
            <a:avLst/>
          </a:prstGeom>
        </p:spPr>
      </p:pic>
      <p:pic>
        <p:nvPicPr>
          <p:cNvPr id="4" name="Imagen 3">
            <a:extLst>
              <a:ext uri="{FF2B5EF4-FFF2-40B4-BE49-F238E27FC236}">
                <a16:creationId xmlns:a16="http://schemas.microsoft.com/office/drawing/2014/main" id="{60982D6F-20A7-0183-F583-0C3C169B61B4}"/>
              </a:ext>
            </a:extLst>
          </p:cNvPr>
          <p:cNvPicPr>
            <a:picLocks noChangeAspect="1"/>
          </p:cNvPicPr>
          <p:nvPr/>
        </p:nvPicPr>
        <p:blipFill>
          <a:blip r:embed="rId3"/>
          <a:stretch>
            <a:fillRect/>
          </a:stretch>
        </p:blipFill>
        <p:spPr>
          <a:xfrm>
            <a:off x="5989468" y="3981210"/>
            <a:ext cx="5972175" cy="2028825"/>
          </a:xfrm>
          <a:prstGeom prst="rect">
            <a:avLst/>
          </a:prstGeom>
        </p:spPr>
      </p:pic>
      <p:sp>
        <p:nvSpPr>
          <p:cNvPr id="5" name="CuadroTexto 4">
            <a:extLst>
              <a:ext uri="{FF2B5EF4-FFF2-40B4-BE49-F238E27FC236}">
                <a16:creationId xmlns:a16="http://schemas.microsoft.com/office/drawing/2014/main" id="{B5D2EB63-638E-8867-FE27-E8D00596CD9A}"/>
              </a:ext>
            </a:extLst>
          </p:cNvPr>
          <p:cNvSpPr txBox="1"/>
          <p:nvPr/>
        </p:nvSpPr>
        <p:spPr>
          <a:xfrm>
            <a:off x="7863748" y="1117338"/>
            <a:ext cx="986617" cy="369332"/>
          </a:xfrm>
          <a:prstGeom prst="rect">
            <a:avLst/>
          </a:prstGeom>
          <a:noFill/>
        </p:spPr>
        <p:txBody>
          <a:bodyPr wrap="none" rtlCol="0">
            <a:spAutoFit/>
          </a:bodyPr>
          <a:lstStyle/>
          <a:p>
            <a:r>
              <a:rPr lang="es-MX" b="1" dirty="0">
                <a:solidFill>
                  <a:schemeClr val="accent1">
                    <a:lumMod val="75000"/>
                  </a:schemeClr>
                </a:solidFill>
              </a:rPr>
              <a:t>Servidor</a:t>
            </a:r>
            <a:endParaRPr lang="en-US" b="1" dirty="0">
              <a:solidFill>
                <a:schemeClr val="accent1">
                  <a:lumMod val="75000"/>
                </a:schemeClr>
              </a:solidFill>
            </a:endParaRPr>
          </a:p>
        </p:txBody>
      </p:sp>
      <p:sp>
        <p:nvSpPr>
          <p:cNvPr id="6" name="CuadroTexto 5">
            <a:extLst>
              <a:ext uri="{FF2B5EF4-FFF2-40B4-BE49-F238E27FC236}">
                <a16:creationId xmlns:a16="http://schemas.microsoft.com/office/drawing/2014/main" id="{A5B089F7-A012-32B3-BA02-B88CD918BDDE}"/>
              </a:ext>
            </a:extLst>
          </p:cNvPr>
          <p:cNvSpPr txBox="1"/>
          <p:nvPr/>
        </p:nvSpPr>
        <p:spPr>
          <a:xfrm>
            <a:off x="7988938" y="3611878"/>
            <a:ext cx="670633" cy="369332"/>
          </a:xfrm>
          <a:prstGeom prst="rect">
            <a:avLst/>
          </a:prstGeom>
          <a:noFill/>
        </p:spPr>
        <p:txBody>
          <a:bodyPr wrap="none" rtlCol="0">
            <a:spAutoFit/>
          </a:bodyPr>
          <a:lstStyle/>
          <a:p>
            <a:r>
              <a:rPr lang="es-MX" b="1" dirty="0">
                <a:solidFill>
                  <a:schemeClr val="accent1">
                    <a:lumMod val="75000"/>
                  </a:schemeClr>
                </a:solidFill>
              </a:rPr>
              <a:t>Local</a:t>
            </a:r>
            <a:endParaRPr lang="en-US" b="1" dirty="0">
              <a:solidFill>
                <a:schemeClr val="accent1">
                  <a:lumMod val="75000"/>
                </a:schemeClr>
              </a:solidFill>
            </a:endParaRPr>
          </a:p>
        </p:txBody>
      </p:sp>
      <p:pic>
        <p:nvPicPr>
          <p:cNvPr id="7" name="Imagen 6">
            <a:extLst>
              <a:ext uri="{FF2B5EF4-FFF2-40B4-BE49-F238E27FC236}">
                <a16:creationId xmlns:a16="http://schemas.microsoft.com/office/drawing/2014/main" id="{05DC9342-E877-0460-A1C1-459292C9FC2F}"/>
              </a:ext>
            </a:extLst>
          </p:cNvPr>
          <p:cNvPicPr>
            <a:picLocks noChangeAspect="1"/>
          </p:cNvPicPr>
          <p:nvPr/>
        </p:nvPicPr>
        <p:blipFill>
          <a:blip r:embed="rId4"/>
          <a:stretch>
            <a:fillRect/>
          </a:stretch>
        </p:blipFill>
        <p:spPr>
          <a:xfrm>
            <a:off x="230357" y="2892345"/>
            <a:ext cx="5389223" cy="1857209"/>
          </a:xfrm>
          <a:prstGeom prst="rect">
            <a:avLst/>
          </a:prstGeom>
        </p:spPr>
      </p:pic>
      <p:sp>
        <p:nvSpPr>
          <p:cNvPr id="8" name="CuadroTexto 7">
            <a:extLst>
              <a:ext uri="{FF2B5EF4-FFF2-40B4-BE49-F238E27FC236}">
                <a16:creationId xmlns:a16="http://schemas.microsoft.com/office/drawing/2014/main" id="{F4711764-2AAA-D14F-0DF9-60CD3CAEA0FB}"/>
              </a:ext>
            </a:extLst>
          </p:cNvPr>
          <p:cNvSpPr txBox="1"/>
          <p:nvPr/>
        </p:nvSpPr>
        <p:spPr>
          <a:xfrm>
            <a:off x="488047" y="2145372"/>
            <a:ext cx="4873841" cy="646331"/>
          </a:xfrm>
          <a:prstGeom prst="rect">
            <a:avLst/>
          </a:prstGeom>
          <a:noFill/>
        </p:spPr>
        <p:txBody>
          <a:bodyPr wrap="square" rtlCol="0">
            <a:spAutoFit/>
          </a:bodyPr>
          <a:lstStyle/>
          <a:p>
            <a:r>
              <a:rPr lang="es-MX" dirty="0"/>
              <a:t>Al finalizar el clonado del repositorio se observará lo siguiente en </a:t>
            </a:r>
            <a:r>
              <a:rPr lang="es-MX" dirty="0" err="1"/>
              <a:t>git</a:t>
            </a:r>
            <a:r>
              <a:rPr lang="es-MX" dirty="0"/>
              <a:t> </a:t>
            </a:r>
            <a:r>
              <a:rPr lang="es-MX" dirty="0" err="1"/>
              <a:t>bash</a:t>
            </a:r>
            <a:endParaRPr lang="en-US" dirty="0"/>
          </a:p>
        </p:txBody>
      </p:sp>
    </p:spTree>
    <p:extLst>
      <p:ext uri="{BB962C8B-B14F-4D97-AF65-F5344CB8AC3E}">
        <p14:creationId xmlns:p14="http://schemas.microsoft.com/office/powerpoint/2010/main" val="138232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7A2621-73CD-7589-430E-F04EB1DBA69E}"/>
              </a:ext>
            </a:extLst>
          </p:cNvPr>
          <p:cNvSpPr>
            <a:spLocks noGrp="1"/>
          </p:cNvSpPr>
          <p:nvPr>
            <p:ph type="title"/>
          </p:nvPr>
        </p:nvSpPr>
        <p:spPr/>
        <p:txBody>
          <a:bodyPr/>
          <a:lstStyle/>
          <a:p>
            <a:r>
              <a:rPr lang="es-MX" dirty="0"/>
              <a:t>Aplicación de comandos de </a:t>
            </a:r>
            <a:r>
              <a:rPr lang="es-MX" dirty="0" err="1"/>
              <a:t>git</a:t>
            </a:r>
            <a:endParaRPr lang="en-US" dirty="0"/>
          </a:p>
        </p:txBody>
      </p:sp>
      <p:pic>
        <p:nvPicPr>
          <p:cNvPr id="3" name="Imagen 2">
            <a:extLst>
              <a:ext uri="{FF2B5EF4-FFF2-40B4-BE49-F238E27FC236}">
                <a16:creationId xmlns:a16="http://schemas.microsoft.com/office/drawing/2014/main" id="{C8A1003D-198E-75C9-2C6B-9D6DB4EDFC46}"/>
              </a:ext>
            </a:extLst>
          </p:cNvPr>
          <p:cNvPicPr>
            <a:picLocks noChangeAspect="1"/>
          </p:cNvPicPr>
          <p:nvPr/>
        </p:nvPicPr>
        <p:blipFill>
          <a:blip r:embed="rId2"/>
          <a:stretch>
            <a:fillRect/>
          </a:stretch>
        </p:blipFill>
        <p:spPr>
          <a:xfrm>
            <a:off x="148468" y="2288465"/>
            <a:ext cx="5760000" cy="956264"/>
          </a:xfrm>
          <a:prstGeom prst="rect">
            <a:avLst/>
          </a:prstGeom>
        </p:spPr>
      </p:pic>
      <p:pic>
        <p:nvPicPr>
          <p:cNvPr id="4" name="Imagen 3">
            <a:extLst>
              <a:ext uri="{FF2B5EF4-FFF2-40B4-BE49-F238E27FC236}">
                <a16:creationId xmlns:a16="http://schemas.microsoft.com/office/drawing/2014/main" id="{0FF9BE42-7502-2742-80F8-070B7B4429A0}"/>
              </a:ext>
            </a:extLst>
          </p:cNvPr>
          <p:cNvPicPr>
            <a:picLocks noChangeAspect="1"/>
          </p:cNvPicPr>
          <p:nvPr/>
        </p:nvPicPr>
        <p:blipFill>
          <a:blip r:embed="rId3"/>
          <a:stretch>
            <a:fillRect/>
          </a:stretch>
        </p:blipFill>
        <p:spPr>
          <a:xfrm>
            <a:off x="148469" y="3662409"/>
            <a:ext cx="5760000" cy="1380000"/>
          </a:xfrm>
          <a:prstGeom prst="rect">
            <a:avLst/>
          </a:prstGeom>
        </p:spPr>
      </p:pic>
      <p:sp>
        <p:nvSpPr>
          <p:cNvPr id="6" name="CuadroTexto 5">
            <a:extLst>
              <a:ext uri="{FF2B5EF4-FFF2-40B4-BE49-F238E27FC236}">
                <a16:creationId xmlns:a16="http://schemas.microsoft.com/office/drawing/2014/main" id="{F6887BF4-A137-C7A6-2F25-A110E5075016}"/>
              </a:ext>
            </a:extLst>
          </p:cNvPr>
          <p:cNvSpPr txBox="1"/>
          <p:nvPr/>
        </p:nvSpPr>
        <p:spPr>
          <a:xfrm>
            <a:off x="2221544" y="1666211"/>
            <a:ext cx="1613847" cy="369332"/>
          </a:xfrm>
          <a:prstGeom prst="rect">
            <a:avLst/>
          </a:prstGeom>
          <a:noFill/>
        </p:spPr>
        <p:txBody>
          <a:bodyPr wrap="square">
            <a:spAutoFit/>
          </a:bodyPr>
          <a:lstStyle/>
          <a:p>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git status </a:t>
            </a:r>
            <a:endParaRPr lang="en-US" dirty="0"/>
          </a:p>
        </p:txBody>
      </p:sp>
      <p:pic>
        <p:nvPicPr>
          <p:cNvPr id="7" name="Imagen 6">
            <a:extLst>
              <a:ext uri="{FF2B5EF4-FFF2-40B4-BE49-F238E27FC236}">
                <a16:creationId xmlns:a16="http://schemas.microsoft.com/office/drawing/2014/main" id="{C92B27A7-F475-22A1-0F71-430D75D46693}"/>
              </a:ext>
            </a:extLst>
          </p:cNvPr>
          <p:cNvPicPr>
            <a:picLocks noChangeAspect="1"/>
          </p:cNvPicPr>
          <p:nvPr/>
        </p:nvPicPr>
        <p:blipFill>
          <a:blip r:embed="rId4"/>
          <a:stretch>
            <a:fillRect/>
          </a:stretch>
        </p:blipFill>
        <p:spPr>
          <a:xfrm>
            <a:off x="6283531" y="2042409"/>
            <a:ext cx="5760000" cy="3239999"/>
          </a:xfrm>
          <a:prstGeom prst="rect">
            <a:avLst/>
          </a:prstGeom>
        </p:spPr>
      </p:pic>
      <p:sp>
        <p:nvSpPr>
          <p:cNvPr id="9" name="CuadroTexto 8">
            <a:extLst>
              <a:ext uri="{FF2B5EF4-FFF2-40B4-BE49-F238E27FC236}">
                <a16:creationId xmlns:a16="http://schemas.microsoft.com/office/drawing/2014/main" id="{13EF9268-C305-5955-E382-485FEFE3AFA8}"/>
              </a:ext>
            </a:extLst>
          </p:cNvPr>
          <p:cNvSpPr txBox="1"/>
          <p:nvPr/>
        </p:nvSpPr>
        <p:spPr>
          <a:xfrm>
            <a:off x="8486813" y="1390926"/>
            <a:ext cx="1353435" cy="369332"/>
          </a:xfrm>
          <a:prstGeom prst="rect">
            <a:avLst/>
          </a:prstGeom>
          <a:noFill/>
        </p:spPr>
        <p:txBody>
          <a:bodyPr wrap="square">
            <a:spAutoFit/>
          </a:bodyPr>
          <a:lstStyle/>
          <a:p>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git log </a:t>
            </a:r>
            <a:endParaRPr lang="en-US" dirty="0"/>
          </a:p>
        </p:txBody>
      </p:sp>
    </p:spTree>
    <p:extLst>
      <p:ext uri="{BB962C8B-B14F-4D97-AF65-F5344CB8AC3E}">
        <p14:creationId xmlns:p14="http://schemas.microsoft.com/office/powerpoint/2010/main" val="732987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D30A72-8906-4FBE-0ADD-BA97957C4BA0}"/>
              </a:ext>
            </a:extLst>
          </p:cNvPr>
          <p:cNvSpPr>
            <a:spLocks noGrp="1"/>
          </p:cNvSpPr>
          <p:nvPr>
            <p:ph type="title"/>
          </p:nvPr>
        </p:nvSpPr>
        <p:spPr/>
        <p:txBody>
          <a:bodyPr/>
          <a:lstStyle/>
          <a:p>
            <a:r>
              <a:rPr lang="es-MX" dirty="0"/>
              <a:t>Aplicación de comandos de </a:t>
            </a:r>
            <a:r>
              <a:rPr lang="es-MX" dirty="0" err="1"/>
              <a:t>git</a:t>
            </a:r>
            <a:endParaRPr lang="en-US" dirty="0"/>
          </a:p>
        </p:txBody>
      </p:sp>
      <p:pic>
        <p:nvPicPr>
          <p:cNvPr id="3" name="Imagen 2">
            <a:extLst>
              <a:ext uri="{FF2B5EF4-FFF2-40B4-BE49-F238E27FC236}">
                <a16:creationId xmlns:a16="http://schemas.microsoft.com/office/drawing/2014/main" id="{B0ADDEED-3995-B0EE-FBEA-51DD5860B623}"/>
              </a:ext>
            </a:extLst>
          </p:cNvPr>
          <p:cNvPicPr>
            <a:picLocks noChangeAspect="1"/>
          </p:cNvPicPr>
          <p:nvPr/>
        </p:nvPicPr>
        <p:blipFill>
          <a:blip r:embed="rId2"/>
          <a:stretch>
            <a:fillRect/>
          </a:stretch>
        </p:blipFill>
        <p:spPr>
          <a:xfrm>
            <a:off x="145141" y="1302704"/>
            <a:ext cx="5760000" cy="1555124"/>
          </a:xfrm>
          <a:prstGeom prst="rect">
            <a:avLst/>
          </a:prstGeom>
        </p:spPr>
      </p:pic>
      <p:pic>
        <p:nvPicPr>
          <p:cNvPr id="4" name="Imagen 3">
            <a:extLst>
              <a:ext uri="{FF2B5EF4-FFF2-40B4-BE49-F238E27FC236}">
                <a16:creationId xmlns:a16="http://schemas.microsoft.com/office/drawing/2014/main" id="{F12E2CBD-5ACA-7E1D-D30D-29680BC1F6E3}"/>
              </a:ext>
            </a:extLst>
          </p:cNvPr>
          <p:cNvPicPr>
            <a:picLocks noChangeAspect="1"/>
          </p:cNvPicPr>
          <p:nvPr/>
        </p:nvPicPr>
        <p:blipFill>
          <a:blip r:embed="rId3"/>
          <a:stretch>
            <a:fillRect/>
          </a:stretch>
        </p:blipFill>
        <p:spPr>
          <a:xfrm>
            <a:off x="145141" y="3684625"/>
            <a:ext cx="5760000" cy="453543"/>
          </a:xfrm>
          <a:prstGeom prst="rect">
            <a:avLst/>
          </a:prstGeom>
        </p:spPr>
      </p:pic>
      <p:pic>
        <p:nvPicPr>
          <p:cNvPr id="5" name="Imagen 4">
            <a:extLst>
              <a:ext uri="{FF2B5EF4-FFF2-40B4-BE49-F238E27FC236}">
                <a16:creationId xmlns:a16="http://schemas.microsoft.com/office/drawing/2014/main" id="{CE92F470-67A8-1D77-ABF8-91E823E1105E}"/>
              </a:ext>
            </a:extLst>
          </p:cNvPr>
          <p:cNvPicPr>
            <a:picLocks noChangeAspect="1"/>
          </p:cNvPicPr>
          <p:nvPr/>
        </p:nvPicPr>
        <p:blipFill>
          <a:blip r:embed="rId4"/>
          <a:stretch>
            <a:fillRect/>
          </a:stretch>
        </p:blipFill>
        <p:spPr>
          <a:xfrm>
            <a:off x="145141" y="4378833"/>
            <a:ext cx="5760000" cy="1695875"/>
          </a:xfrm>
          <a:prstGeom prst="rect">
            <a:avLst/>
          </a:prstGeom>
        </p:spPr>
      </p:pic>
      <p:pic>
        <p:nvPicPr>
          <p:cNvPr id="6" name="Imagen 5">
            <a:extLst>
              <a:ext uri="{FF2B5EF4-FFF2-40B4-BE49-F238E27FC236}">
                <a16:creationId xmlns:a16="http://schemas.microsoft.com/office/drawing/2014/main" id="{A4AE604D-9830-EC11-7CDD-DD85C424099A}"/>
              </a:ext>
            </a:extLst>
          </p:cNvPr>
          <p:cNvPicPr>
            <a:picLocks noChangeAspect="1"/>
          </p:cNvPicPr>
          <p:nvPr/>
        </p:nvPicPr>
        <p:blipFill>
          <a:blip r:embed="rId5"/>
          <a:stretch>
            <a:fillRect/>
          </a:stretch>
        </p:blipFill>
        <p:spPr>
          <a:xfrm>
            <a:off x="6286859" y="2070305"/>
            <a:ext cx="5760000" cy="844398"/>
          </a:xfrm>
          <a:prstGeom prst="rect">
            <a:avLst/>
          </a:prstGeom>
        </p:spPr>
      </p:pic>
      <p:pic>
        <p:nvPicPr>
          <p:cNvPr id="7" name="Imagen 6">
            <a:extLst>
              <a:ext uri="{FF2B5EF4-FFF2-40B4-BE49-F238E27FC236}">
                <a16:creationId xmlns:a16="http://schemas.microsoft.com/office/drawing/2014/main" id="{68E42ED4-6EC1-E591-57B6-40104B60B07B}"/>
              </a:ext>
            </a:extLst>
          </p:cNvPr>
          <p:cNvPicPr>
            <a:picLocks noChangeAspect="1"/>
          </p:cNvPicPr>
          <p:nvPr/>
        </p:nvPicPr>
        <p:blipFill>
          <a:blip r:embed="rId6"/>
          <a:stretch>
            <a:fillRect/>
          </a:stretch>
        </p:blipFill>
        <p:spPr>
          <a:xfrm>
            <a:off x="6286859" y="3803261"/>
            <a:ext cx="5760000" cy="1528471"/>
          </a:xfrm>
          <a:prstGeom prst="rect">
            <a:avLst/>
          </a:prstGeom>
        </p:spPr>
      </p:pic>
      <p:sp>
        <p:nvSpPr>
          <p:cNvPr id="9" name="CuadroTexto 8">
            <a:extLst>
              <a:ext uri="{FF2B5EF4-FFF2-40B4-BE49-F238E27FC236}">
                <a16:creationId xmlns:a16="http://schemas.microsoft.com/office/drawing/2014/main" id="{2F706983-3D8E-E4A6-704F-FE0BFB70BE91}"/>
              </a:ext>
            </a:extLst>
          </p:cNvPr>
          <p:cNvSpPr txBox="1"/>
          <p:nvPr/>
        </p:nvSpPr>
        <p:spPr>
          <a:xfrm>
            <a:off x="8370088" y="1526268"/>
            <a:ext cx="1593541" cy="369332"/>
          </a:xfrm>
          <a:prstGeom prst="rect">
            <a:avLst/>
          </a:prstGeom>
          <a:noFill/>
        </p:spPr>
        <p:txBody>
          <a:bodyPr wrap="square">
            <a:spAutoFit/>
          </a:bodyPr>
          <a:lstStyle/>
          <a:p>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git commit </a:t>
            </a:r>
            <a:endParaRPr lang="en-US" dirty="0"/>
          </a:p>
        </p:txBody>
      </p:sp>
      <p:sp>
        <p:nvSpPr>
          <p:cNvPr id="11" name="CuadroTexto 10">
            <a:extLst>
              <a:ext uri="{FF2B5EF4-FFF2-40B4-BE49-F238E27FC236}">
                <a16:creationId xmlns:a16="http://schemas.microsoft.com/office/drawing/2014/main" id="{A0B352D7-CFDA-73D1-7CA0-53FE45978891}"/>
              </a:ext>
            </a:extLst>
          </p:cNvPr>
          <p:cNvSpPr txBox="1"/>
          <p:nvPr/>
        </p:nvSpPr>
        <p:spPr>
          <a:xfrm>
            <a:off x="2436995" y="3194961"/>
            <a:ext cx="1176291" cy="369332"/>
          </a:xfrm>
          <a:prstGeom prst="rect">
            <a:avLst/>
          </a:prstGeom>
          <a:noFill/>
        </p:spPr>
        <p:txBody>
          <a:bodyPr wrap="square">
            <a:spAutoFit/>
          </a:bodyPr>
          <a:lstStyle/>
          <a:p>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git add </a:t>
            </a:r>
            <a:endParaRPr lang="en-US" dirty="0"/>
          </a:p>
        </p:txBody>
      </p:sp>
      <p:sp>
        <p:nvSpPr>
          <p:cNvPr id="12" name="CuadroTexto 11">
            <a:extLst>
              <a:ext uri="{FF2B5EF4-FFF2-40B4-BE49-F238E27FC236}">
                <a16:creationId xmlns:a16="http://schemas.microsoft.com/office/drawing/2014/main" id="{0BA9EC09-C40A-CC1D-D0BD-3EF83709C5D1}"/>
              </a:ext>
            </a:extLst>
          </p:cNvPr>
          <p:cNvSpPr txBox="1"/>
          <p:nvPr/>
        </p:nvSpPr>
        <p:spPr>
          <a:xfrm>
            <a:off x="8370087" y="3244334"/>
            <a:ext cx="1593541" cy="369332"/>
          </a:xfrm>
          <a:prstGeom prst="rect">
            <a:avLst/>
          </a:prstGeom>
          <a:noFill/>
        </p:spPr>
        <p:txBody>
          <a:bodyPr wrap="square">
            <a:spAutoFit/>
          </a:bodyPr>
          <a:lstStyle/>
          <a:p>
            <a:r>
              <a:rPr kumimoji="0" lang="en-US" altLang="en-US" sz="18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git push </a:t>
            </a:r>
            <a:endParaRPr lang="en-US" dirty="0"/>
          </a:p>
        </p:txBody>
      </p:sp>
    </p:spTree>
    <p:extLst>
      <p:ext uri="{BB962C8B-B14F-4D97-AF65-F5344CB8AC3E}">
        <p14:creationId xmlns:p14="http://schemas.microsoft.com/office/powerpoint/2010/main" val="27566927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631</Words>
  <Application>Microsoft Office PowerPoint</Application>
  <PresentationFormat>Panorámica</PresentationFormat>
  <Paragraphs>64</Paragraphs>
  <Slides>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-apple-system</vt:lpstr>
      <vt:lpstr>Arial</vt:lpstr>
      <vt:lpstr>Calibri</vt:lpstr>
      <vt:lpstr>Calibri Light</vt:lpstr>
      <vt:lpstr>Constantia</vt:lpstr>
      <vt:lpstr>Courier</vt:lpstr>
      <vt:lpstr>Courier New</vt:lpstr>
      <vt:lpstr>Tema de Office</vt:lpstr>
      <vt:lpstr>git </vt:lpstr>
      <vt:lpstr>Pasos iniciales</vt:lpstr>
      <vt:lpstr>Pasos iniciales</vt:lpstr>
      <vt:lpstr>Comandos de Git más utilizados</vt:lpstr>
      <vt:lpstr>Comandos de Git más utilizados</vt:lpstr>
      <vt:lpstr>Clonando repositorio</vt:lpstr>
      <vt:lpstr>Repositorio clonado</vt:lpstr>
      <vt:lpstr>Aplicación de comandos de git</vt:lpstr>
      <vt:lpstr>Aplicación de comandos de 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Acoplamiento de la Derivada Fraccionaria Temporal y Espacial en la Ecuación de Flujo con Triple Porosidad y Triple Permeabilidad</dc:title>
  <dc:creator>OMEN CI7</dc:creator>
  <cp:lastModifiedBy>fernando _</cp:lastModifiedBy>
  <cp:revision>12</cp:revision>
  <dcterms:created xsi:type="dcterms:W3CDTF">2022-06-10T05:48:30Z</dcterms:created>
  <dcterms:modified xsi:type="dcterms:W3CDTF">2024-08-07T05:37:24Z</dcterms:modified>
</cp:coreProperties>
</file>