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_" userId="99390f920b9991df" providerId="LiveId" clId="{2301E78A-EE82-4E34-99F5-45DB59A520B3}"/>
    <pc:docChg chg="undo custSel addSld delSld modSld sldOrd">
      <pc:chgData name="fernando _" userId="99390f920b9991df" providerId="LiveId" clId="{2301E78A-EE82-4E34-99F5-45DB59A520B3}" dt="2024-01-31T22:54:25.180" v="110" actId="20577"/>
      <pc:docMkLst>
        <pc:docMk/>
      </pc:docMkLst>
      <pc:sldChg chg="addSp delSp modSp mod">
        <pc:chgData name="fernando _" userId="99390f920b9991df" providerId="LiveId" clId="{2301E78A-EE82-4E34-99F5-45DB59A520B3}" dt="2024-01-31T21:43:00.645" v="16" actId="478"/>
        <pc:sldMkLst>
          <pc:docMk/>
          <pc:sldMk cId="1804106196" sldId="257"/>
        </pc:sldMkLst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" creationId="{E334FCD9-1867-3354-97C5-59FAEFA40D33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3" creationId="{10E1B607-EC31-F530-0E1D-22AD05F631BB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4" creationId="{3A0DC2A2-47D2-45A2-A084-DB7A3BBD8532}"/>
          </ac:spMkLst>
        </pc:spChg>
        <pc:spChg chg="del">
          <ac:chgData name="fernando _" userId="99390f920b9991df" providerId="LiveId" clId="{2301E78A-EE82-4E34-99F5-45DB59A520B3}" dt="2024-01-31T21:43:00.645" v="16" actId="478"/>
          <ac:spMkLst>
            <pc:docMk/>
            <pc:sldMk cId="1804106196" sldId="257"/>
            <ac:spMk id="6" creationId="{B7B3DB51-65E6-28D8-4BA0-A73F3B925F0E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0" creationId="{9F5195CF-F9A9-DD08-647B-D426566455C0}"/>
          </ac:spMkLst>
        </pc:spChg>
        <pc:spChg chg="mod">
          <ac:chgData name="fernando _" userId="99390f920b9991df" providerId="LiveId" clId="{2301E78A-EE82-4E34-99F5-45DB59A520B3}" dt="2024-01-31T21:42:38.860" v="12" actId="20577"/>
          <ac:spMkLst>
            <pc:docMk/>
            <pc:sldMk cId="1804106196" sldId="257"/>
            <ac:spMk id="39" creationId="{558C591F-0842-D3F4-0E21-0E175EB268B8}"/>
          </ac:spMkLst>
        </pc:spChg>
        <pc:picChg chg="add mod">
          <ac:chgData name="fernando _" userId="99390f920b9991df" providerId="LiveId" clId="{2301E78A-EE82-4E34-99F5-45DB59A520B3}" dt="2024-01-31T21:42:55.815" v="15" actId="1076"/>
          <ac:picMkLst>
            <pc:docMk/>
            <pc:sldMk cId="1804106196" sldId="257"/>
            <ac:picMk id="1026" creationId="{53295D1A-1A76-03DE-C217-9F508DE76B70}"/>
          </ac:picMkLst>
        </pc:picChg>
      </pc:sldChg>
      <pc:sldChg chg="del">
        <pc:chgData name="fernando _" userId="99390f920b9991df" providerId="LiveId" clId="{2301E78A-EE82-4E34-99F5-45DB59A520B3}" dt="2024-01-31T21:42:30.530" v="0" actId="47"/>
        <pc:sldMkLst>
          <pc:docMk/>
          <pc:sldMk cId="2382521265" sldId="258"/>
        </pc:sldMkLst>
      </pc:sldChg>
      <pc:sldChg chg="del">
        <pc:chgData name="fernando _" userId="99390f920b9991df" providerId="LiveId" clId="{2301E78A-EE82-4E34-99F5-45DB59A520B3}" dt="2024-01-31T21:42:30.685" v="1" actId="47"/>
        <pc:sldMkLst>
          <pc:docMk/>
          <pc:sldMk cId="4141256920" sldId="259"/>
        </pc:sldMkLst>
      </pc:sldChg>
      <pc:sldChg chg="del">
        <pc:chgData name="fernando _" userId="99390f920b9991df" providerId="LiveId" clId="{2301E78A-EE82-4E34-99F5-45DB59A520B3}" dt="2024-01-31T21:42:31.125" v="2" actId="47"/>
        <pc:sldMkLst>
          <pc:docMk/>
          <pc:sldMk cId="3167391907" sldId="260"/>
        </pc:sldMkLst>
      </pc:sldChg>
      <pc:sldChg chg="del">
        <pc:chgData name="fernando _" userId="99390f920b9991df" providerId="LiveId" clId="{2301E78A-EE82-4E34-99F5-45DB59A520B3}" dt="2024-01-31T21:42:31.170" v="3" actId="47"/>
        <pc:sldMkLst>
          <pc:docMk/>
          <pc:sldMk cId="739473238" sldId="261"/>
        </pc:sldMkLst>
      </pc:sldChg>
      <pc:sldChg chg="del">
        <pc:chgData name="fernando _" userId="99390f920b9991df" providerId="LiveId" clId="{2301E78A-EE82-4E34-99F5-45DB59A520B3}" dt="2024-01-31T21:42:31.336" v="4" actId="47"/>
        <pc:sldMkLst>
          <pc:docMk/>
          <pc:sldMk cId="2147833685" sldId="262"/>
        </pc:sldMkLst>
      </pc:sldChg>
      <pc:sldChg chg="del">
        <pc:chgData name="fernando _" userId="99390f920b9991df" providerId="LiveId" clId="{2301E78A-EE82-4E34-99F5-45DB59A520B3}" dt="2024-01-31T21:42:31.975" v="5" actId="47"/>
        <pc:sldMkLst>
          <pc:docMk/>
          <pc:sldMk cId="42809549" sldId="263"/>
        </pc:sldMkLst>
      </pc:sldChg>
      <pc:sldChg chg="addSp delSp modSp mod">
        <pc:chgData name="fernando _" userId="99390f920b9991df" providerId="LiveId" clId="{2301E78A-EE82-4E34-99F5-45DB59A520B3}" dt="2024-01-31T22:54:25.180" v="110" actId="20577"/>
        <pc:sldMkLst>
          <pc:docMk/>
          <pc:sldMk cId="1980591452" sldId="264"/>
        </pc:sldMkLst>
        <pc:spChg chg="del">
          <ac:chgData name="fernando _" userId="99390f920b9991df" providerId="LiveId" clId="{2301E78A-EE82-4E34-99F5-45DB59A520B3}" dt="2024-01-31T21:43:44.825" v="17" actId="478"/>
          <ac:spMkLst>
            <pc:docMk/>
            <pc:sldMk cId="1980591452" sldId="264"/>
            <ac:spMk id="2" creationId="{9F2FEA74-5443-784F-40F5-73A9126BD1D9}"/>
          </ac:spMkLst>
        </pc:spChg>
        <pc:spChg chg="add mod">
          <ac:chgData name="fernando _" userId="99390f920b9991df" providerId="LiveId" clId="{2301E78A-EE82-4E34-99F5-45DB59A520B3}" dt="2024-01-31T21:44:16.255" v="70" actId="20577"/>
          <ac:spMkLst>
            <pc:docMk/>
            <pc:sldMk cId="1980591452" sldId="264"/>
            <ac:spMk id="3" creationId="{0004F631-5A62-BDD9-2F87-BAD0175FC539}"/>
          </ac:spMkLst>
        </pc:spChg>
        <pc:graphicFrameChg chg="add mod modGraphic">
          <ac:chgData name="fernando _" userId="99390f920b9991df" providerId="LiveId" clId="{2301E78A-EE82-4E34-99F5-45DB59A520B3}" dt="2024-01-31T22:54:25.180" v="110" actId="20577"/>
          <ac:graphicFrameMkLst>
            <pc:docMk/>
            <pc:sldMk cId="1980591452" sldId="264"/>
            <ac:graphicFrameMk id="4" creationId="{272C5AA7-EDBC-F4DA-AA14-9D7C95F73857}"/>
          </ac:graphicFrameMkLst>
        </pc:graphicFrameChg>
      </pc:sldChg>
      <pc:sldChg chg="modSp new mod ord">
        <pc:chgData name="fernando _" userId="99390f920b9991df" providerId="LiveId" clId="{2301E78A-EE82-4E34-99F5-45DB59A520B3}" dt="2024-01-31T21:54:37.095" v="95"/>
        <pc:sldMkLst>
          <pc:docMk/>
          <pc:sldMk cId="1155791906" sldId="265"/>
        </pc:sldMkLst>
        <pc:spChg chg="mod">
          <ac:chgData name="fernando _" userId="99390f920b9991df" providerId="LiveId" clId="{2301E78A-EE82-4E34-99F5-45DB59A520B3}" dt="2024-01-31T21:54:32.765" v="93" actId="113"/>
          <ac:spMkLst>
            <pc:docMk/>
            <pc:sldMk cId="1155791906" sldId="265"/>
            <ac:spMk id="2" creationId="{7F19716D-8806-3898-842F-5F1F9FDA58E4}"/>
          </ac:spMkLst>
        </pc:spChg>
      </pc:sldChg>
      <pc:sldChg chg="modSp add mod ord">
        <pc:chgData name="fernando _" userId="99390f920b9991df" providerId="LiveId" clId="{2301E78A-EE82-4E34-99F5-45DB59A520B3}" dt="2024-01-31T21:54:42.025" v="105" actId="20577"/>
        <pc:sldMkLst>
          <pc:docMk/>
          <pc:sldMk cId="2668134978" sldId="266"/>
        </pc:sldMkLst>
        <pc:spChg chg="mod">
          <ac:chgData name="fernando _" userId="99390f920b9991df" providerId="LiveId" clId="{2301E78A-EE82-4E34-99F5-45DB59A520B3}" dt="2024-01-31T21:54:42.025" v="105" actId="20577"/>
          <ac:spMkLst>
            <pc:docMk/>
            <pc:sldMk cId="2668134978" sldId="266"/>
            <ac:spMk id="2" creationId="{7F19716D-8806-3898-842F-5F1F9FDA5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1200135"/>
          </a:xfrm>
        </p:spPr>
        <p:txBody>
          <a:bodyPr>
            <a:normAutofit/>
          </a:bodyPr>
          <a:lstStyle/>
          <a:p>
            <a:r>
              <a:rPr lang="es-MX" sz="7200" b="0" i="0" u="none" strike="noStrike" baseline="0" dirty="0">
                <a:latin typeface="Constantia" panose="02030602050306030303" pitchFamily="18" charset="0"/>
              </a:rPr>
              <a:t>Python </a:t>
            </a:r>
            <a:endParaRPr lang="en-US" sz="720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dirty="0"/>
              <a:t>Presenta: </a:t>
            </a:r>
          </a:p>
          <a:p>
            <a:r>
              <a:rPr lang="es-MX" sz="4000" dirty="0"/>
              <a:t>Dr. Fernando Javier Alcántara López</a:t>
            </a:r>
          </a:p>
          <a:p>
            <a:endParaRPr lang="es-MX" sz="4000" dirty="0"/>
          </a:p>
          <a:p>
            <a:r>
              <a:rPr lang="es-MX" sz="360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chemeClr val="bg1"/>
                </a:solidFill>
              </a:rPr>
              <a:t>Jupyter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 tour of Python + Jupyter Notebooks - Stringfest Analytics">
            <a:extLst>
              <a:ext uri="{FF2B5EF4-FFF2-40B4-BE49-F238E27FC236}">
                <a16:creationId xmlns:a16="http://schemas.microsoft.com/office/drawing/2014/main" id="{53295D1A-1A76-03DE-C217-9F508DE7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8" y="2285023"/>
            <a:ext cx="975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 err="1"/>
              <a:t>Markdown</a:t>
            </a:r>
            <a:r>
              <a:rPr lang="es-MX" dirty="0"/>
              <a:t> en </a:t>
            </a:r>
            <a:r>
              <a:rPr lang="es-MX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04F631-5A62-BDD9-2F87-BAD0175FC539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Data </a:t>
            </a:r>
            <a:r>
              <a:rPr lang="es-MX" sz="4000" dirty="0" err="1">
                <a:solidFill>
                  <a:schemeClr val="bg1"/>
                </a:solidFill>
              </a:rPr>
              <a:t>types</a:t>
            </a:r>
            <a:r>
              <a:rPr lang="es-MX" sz="4000" dirty="0">
                <a:solidFill>
                  <a:schemeClr val="bg1"/>
                </a:solidFill>
              </a:rPr>
              <a:t> in </a:t>
            </a:r>
            <a:r>
              <a:rPr lang="es-MX" sz="4000" dirty="0" err="1">
                <a:solidFill>
                  <a:schemeClr val="bg1"/>
                </a:solidFill>
              </a:rPr>
              <a:t>python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2C5AA7-EDBC-F4DA-AA14-9D7C95F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99689"/>
              </p:ext>
            </p:extLst>
          </p:nvPr>
        </p:nvGraphicFramePr>
        <p:xfrm>
          <a:off x="1392314" y="1200393"/>
          <a:ext cx="8673903" cy="5005020"/>
        </p:xfrm>
        <a:graphic>
          <a:graphicData uri="http://schemas.openxmlformats.org/drawingml/2006/table">
            <a:tbl>
              <a:tblPr/>
              <a:tblGrid>
                <a:gridCol w="2891301">
                  <a:extLst>
                    <a:ext uri="{9D8B030D-6E8A-4147-A177-3AD203B41FA5}">
                      <a16:colId xmlns:a16="http://schemas.microsoft.com/office/drawing/2014/main" val="1780493518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1845590140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777077248"/>
                    </a:ext>
                  </a:extLst>
                </a:gridCol>
              </a:tblGrid>
              <a:tr h="446876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Data Types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Classes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Description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8550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Numeric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int, float, complex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numeric values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6856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sequence of characters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1144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Sequence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list, tuple, range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collection of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14339"/>
                  </a:ext>
                </a:extLst>
              </a:tr>
              <a:tr h="983129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Mapping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dict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data in key-value pair form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935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Boolean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either True or False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201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Set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set, </a:t>
                      </a:r>
                      <a:r>
                        <a:rPr lang="en-US" sz="1500" dirty="0" err="1">
                          <a:effectLst/>
                        </a:rPr>
                        <a:t>frozeenset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 collection of unique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Características de las estructuras de datos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4015C1-10D6-B594-8792-2F7F0E88555E}"/>
              </a:ext>
            </a:extLst>
          </p:cNvPr>
          <p:cNvSpPr txBox="1"/>
          <p:nvPr/>
        </p:nvSpPr>
        <p:spPr>
          <a:xfrm>
            <a:off x="1445846" y="3266831"/>
            <a:ext cx="582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Indexado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Ordenamiento</a:t>
            </a:r>
          </a:p>
          <a:p>
            <a:pPr marL="285750" indent="-285750">
              <a:buFontTx/>
              <a:buChar char="-"/>
            </a:pPr>
            <a:r>
              <a:rPr lang="es-MX" dirty="0"/>
              <a:t>Mudable</a:t>
            </a:r>
          </a:p>
          <a:p>
            <a:pPr marL="285750" indent="-285750">
              <a:buFontTx/>
              <a:buChar char="-"/>
            </a:pPr>
            <a:r>
              <a:rPr lang="es-MX" dirty="0"/>
              <a:t>Duplicados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Constantia</vt:lpstr>
      <vt:lpstr>Tema de Office</vt:lpstr>
      <vt:lpstr>Python </vt:lpstr>
      <vt:lpstr>Presentación de PowerPoint</vt:lpstr>
      <vt:lpstr>Ver Markdown en pycharm</vt:lpstr>
      <vt:lpstr>Presentación de PowerPoint</vt:lpstr>
      <vt:lpstr>Características de las estructuras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8</cp:revision>
  <dcterms:created xsi:type="dcterms:W3CDTF">2022-06-10T05:48:30Z</dcterms:created>
  <dcterms:modified xsi:type="dcterms:W3CDTF">2024-08-27T01:48:11Z</dcterms:modified>
</cp:coreProperties>
</file>