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0"/>
  </p:notesMasterIdLst>
  <p:sldIdLst>
    <p:sldId id="256" r:id="rId2"/>
    <p:sldId id="257" r:id="rId3"/>
    <p:sldId id="262" r:id="rId4"/>
    <p:sldId id="261" r:id="rId5"/>
    <p:sldId id="303" r:id="rId6"/>
    <p:sldId id="297" r:id="rId7"/>
    <p:sldId id="299" r:id="rId8"/>
    <p:sldId id="300" r:id="rId9"/>
  </p:sldIdLst>
  <p:sldSz cx="9144000" cy="5143500" type="screen16x9"/>
  <p:notesSz cx="6858000" cy="9144000"/>
  <p:embeddedFontLst>
    <p:embeddedFont>
      <p:font typeface="Corbel" panose="020B0503020204020204" pitchFamily="34" charset="0"/>
      <p:regular r:id="rId11"/>
      <p:bold r:id="rId12"/>
      <p:italic r:id="rId13"/>
      <p:boldItalic r:id="rId14"/>
    </p:embeddedFont>
    <p:embeddedFont>
      <p:font typeface="Open Sans" panose="020B0606030504020204" pitchFamily="34" charset="0"/>
      <p:regular r:id="rId15"/>
      <p:bold r:id="rId16"/>
      <p:italic r:id="rId17"/>
      <p:boldItalic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9345"/>
    <a:srgbClr val="FF854F"/>
    <a:srgbClr val="CC6600"/>
    <a:srgbClr val="C47900"/>
    <a:srgbClr val="FDC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D65BA1-6D69-4548-B479-736EBF70C33D}">
  <a:tblStyle styleId="{B9D65BA1-6D69-4548-B479-736EBF70C33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2065233-25E1-4989-AD35-E11AE04927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49" autoAdjust="0"/>
    <p:restoredTop sz="94660"/>
  </p:normalViewPr>
  <p:slideViewPr>
    <p:cSldViewPr snapToGrid="0">
      <p:cViewPr varScale="1">
        <p:scale>
          <a:sx n="83" d="100"/>
          <a:sy n="83" d="100"/>
        </p:scale>
        <p:origin x="9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932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4897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69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6912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a:spLocks noChangeAspect="1"/>
          </p:cNvSpPr>
          <p:nvPr/>
        </p:nvSpPr>
        <p:spPr>
          <a:xfrm>
            <a:off x="173355" y="182881"/>
            <a:ext cx="8793480" cy="4783454"/>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661782"/>
            <a:ext cx="7475220" cy="2194560"/>
          </a:xfrm>
        </p:spPr>
        <p:txBody>
          <a:bodyPr anchor="b">
            <a:normAutofit/>
          </a:bodyPr>
          <a:lstStyle>
            <a:lvl1pPr algn="ctr">
              <a:lnSpc>
                <a:spcPct val="85000"/>
              </a:lnSpc>
              <a:defRPr sz="5400" b="1" cap="all"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82148" y="2902226"/>
            <a:ext cx="6575895" cy="1041124"/>
          </a:xfrm>
        </p:spPr>
        <p:txBody>
          <a:bodyPr>
            <a:normAutofit/>
          </a:bodyPr>
          <a:lstStyle>
            <a:lvl1pPr marL="0" indent="0" algn="ctr">
              <a:buNone/>
              <a:defRPr sz="1650">
                <a:solidFill>
                  <a:srgbClr val="FFFFFF"/>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5/8/2022</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marL="0" lvl="0" indent="0" algn="ctr" rtl="0">
              <a:spcBef>
                <a:spcPts val="0"/>
              </a:spcBef>
              <a:spcAft>
                <a:spcPts val="0"/>
              </a:spcAft>
              <a:buNone/>
            </a:pPr>
            <a:fld id="{00000000-1234-1234-1234-123412341234}" type="slidenum">
              <a:rPr lang="es-GT" smtClean="0"/>
              <a:t>‹Nº›</a:t>
            </a:fld>
            <a:endParaRPr lang="es-GT"/>
          </a:p>
        </p:txBody>
      </p:sp>
      <p:cxnSp>
        <p:nvCxnSpPr>
          <p:cNvPr id="8" name="Straight Connector 7"/>
          <p:cNvCxnSpPr/>
          <p:nvPr/>
        </p:nvCxnSpPr>
        <p:spPr>
          <a:xfrm>
            <a:off x="1483995" y="280035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097926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GT" smtClean="0"/>
              <a:t>‹Nº›</a:t>
            </a:fld>
            <a:endParaRPr lang="es-GT"/>
          </a:p>
        </p:txBody>
      </p:sp>
    </p:spTree>
    <p:extLst>
      <p:ext uri="{BB962C8B-B14F-4D97-AF65-F5344CB8AC3E}">
        <p14:creationId xmlns:p14="http://schemas.microsoft.com/office/powerpoint/2010/main" val="331452553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71500"/>
            <a:ext cx="1743075" cy="405765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57250" y="571500"/>
            <a:ext cx="5572125" cy="40576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GT" smtClean="0"/>
              <a:t>‹Nº›</a:t>
            </a:fld>
            <a:endParaRPr lang="es-GT"/>
          </a:p>
        </p:txBody>
      </p:sp>
    </p:spTree>
    <p:extLst>
      <p:ext uri="{BB962C8B-B14F-4D97-AF65-F5344CB8AC3E}">
        <p14:creationId xmlns:p14="http://schemas.microsoft.com/office/powerpoint/2010/main" val="380234501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1" name="Google Shape;11;p2"/>
          <p:cNvSpPr txBox="1">
            <a:spLocks noGrp="1"/>
          </p:cNvSpPr>
          <p:nvPr>
            <p:ph type="ctrTitle"/>
          </p:nvPr>
        </p:nvSpPr>
        <p:spPr>
          <a:xfrm>
            <a:off x="2296350" y="1991850"/>
            <a:ext cx="4551300" cy="11598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3000"/>
              <a:buNone/>
              <a:defRPr sz="3000">
                <a:solidFill>
                  <a:schemeClr val="dk1"/>
                </a:solidFill>
              </a:defRPr>
            </a:lvl1pPr>
            <a:lvl2pPr lvl="1" algn="ctr">
              <a:spcBef>
                <a:spcPts val="0"/>
              </a:spcBef>
              <a:spcAft>
                <a:spcPts val="0"/>
              </a:spcAft>
              <a:buClr>
                <a:schemeClr val="dk1"/>
              </a:buClr>
              <a:buSzPts val="3000"/>
              <a:buNone/>
              <a:defRPr sz="3000">
                <a:solidFill>
                  <a:schemeClr val="dk1"/>
                </a:solidFill>
              </a:defRPr>
            </a:lvl2pPr>
            <a:lvl3pPr lvl="2" algn="ctr">
              <a:spcBef>
                <a:spcPts val="0"/>
              </a:spcBef>
              <a:spcAft>
                <a:spcPts val="0"/>
              </a:spcAft>
              <a:buClr>
                <a:schemeClr val="dk1"/>
              </a:buClr>
              <a:buSzPts val="3000"/>
              <a:buNone/>
              <a:defRPr sz="3000">
                <a:solidFill>
                  <a:schemeClr val="dk1"/>
                </a:solidFill>
              </a:defRPr>
            </a:lvl3pPr>
            <a:lvl4pPr lvl="3" algn="ctr">
              <a:spcBef>
                <a:spcPts val="0"/>
              </a:spcBef>
              <a:spcAft>
                <a:spcPts val="0"/>
              </a:spcAft>
              <a:buClr>
                <a:schemeClr val="dk1"/>
              </a:buClr>
              <a:buSzPts val="3000"/>
              <a:buNone/>
              <a:defRPr sz="3000">
                <a:solidFill>
                  <a:schemeClr val="dk1"/>
                </a:solidFill>
              </a:defRPr>
            </a:lvl4pPr>
            <a:lvl5pPr lvl="4" algn="ctr">
              <a:spcBef>
                <a:spcPts val="0"/>
              </a:spcBef>
              <a:spcAft>
                <a:spcPts val="0"/>
              </a:spcAft>
              <a:buClr>
                <a:schemeClr val="dk1"/>
              </a:buClr>
              <a:buSzPts val="3000"/>
              <a:buNone/>
              <a:defRPr sz="3000">
                <a:solidFill>
                  <a:schemeClr val="dk1"/>
                </a:solidFill>
              </a:defRPr>
            </a:lvl5pPr>
            <a:lvl6pPr lvl="5" algn="ctr">
              <a:spcBef>
                <a:spcPts val="0"/>
              </a:spcBef>
              <a:spcAft>
                <a:spcPts val="0"/>
              </a:spcAft>
              <a:buClr>
                <a:schemeClr val="dk1"/>
              </a:buClr>
              <a:buSzPts val="3000"/>
              <a:buNone/>
              <a:defRPr sz="3000">
                <a:solidFill>
                  <a:schemeClr val="dk1"/>
                </a:solidFill>
              </a:defRPr>
            </a:lvl6pPr>
            <a:lvl7pPr lvl="6" algn="ctr">
              <a:spcBef>
                <a:spcPts val="0"/>
              </a:spcBef>
              <a:spcAft>
                <a:spcPts val="0"/>
              </a:spcAft>
              <a:buClr>
                <a:schemeClr val="dk1"/>
              </a:buClr>
              <a:buSzPts val="3000"/>
              <a:buNone/>
              <a:defRPr sz="3000">
                <a:solidFill>
                  <a:schemeClr val="dk1"/>
                </a:solidFill>
              </a:defRPr>
            </a:lvl7pPr>
            <a:lvl8pPr lvl="7" algn="ctr">
              <a:spcBef>
                <a:spcPts val="0"/>
              </a:spcBef>
              <a:spcAft>
                <a:spcPts val="0"/>
              </a:spcAft>
              <a:buClr>
                <a:schemeClr val="dk1"/>
              </a:buClr>
              <a:buSzPts val="3000"/>
              <a:buNone/>
              <a:defRPr sz="3000">
                <a:solidFill>
                  <a:schemeClr val="dk1"/>
                </a:solidFill>
              </a:defRPr>
            </a:lvl8pPr>
            <a:lvl9pPr lvl="8" algn="ctr">
              <a:spcBef>
                <a:spcPts val="0"/>
              </a:spcBef>
              <a:spcAft>
                <a:spcPts val="0"/>
              </a:spcAft>
              <a:buClr>
                <a:schemeClr val="dk1"/>
              </a:buClr>
              <a:buSzPts val="3000"/>
              <a:buNone/>
              <a:defRPr sz="3000">
                <a:solidFill>
                  <a:schemeClr val="dk1"/>
                </a:solidFill>
              </a:defRPr>
            </a:lvl9pPr>
          </a:lstStyle>
          <a:p>
            <a:endParaRPr/>
          </a:p>
        </p:txBody>
      </p:sp>
    </p:spTree>
    <p:extLst>
      <p:ext uri="{BB962C8B-B14F-4D97-AF65-F5344CB8AC3E}">
        <p14:creationId xmlns:p14="http://schemas.microsoft.com/office/powerpoint/2010/main" val="2659914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7"/>
        <p:cNvGrpSpPr/>
        <p:nvPr/>
      </p:nvGrpSpPr>
      <p:grpSpPr>
        <a:xfrm>
          <a:off x="0" y="0"/>
          <a:ext cx="0" cy="0"/>
          <a:chOff x="0" y="0"/>
          <a:chExt cx="0" cy="0"/>
        </a:xfrm>
      </p:grpSpPr>
      <p:sp>
        <p:nvSpPr>
          <p:cNvPr id="29" name="Google Shape;29;p6"/>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30" name="Google Shape;30;p6"/>
          <p:cNvSpPr txBox="1">
            <a:spLocks noGrp="1"/>
          </p:cNvSpPr>
          <p:nvPr>
            <p:ph type="body" idx="1"/>
          </p:nvPr>
        </p:nvSpPr>
        <p:spPr>
          <a:xfrm>
            <a:off x="840975" y="956004"/>
            <a:ext cx="3621900" cy="2965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4681053" y="956004"/>
            <a:ext cx="3621900" cy="2965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extLst>
      <p:ext uri="{BB962C8B-B14F-4D97-AF65-F5344CB8AC3E}">
        <p14:creationId xmlns:p14="http://schemas.microsoft.com/office/powerpoint/2010/main" val="3982718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inverse">
  <p:cSld name="Blank inverse">
    <p:bg>
      <p:bgPr>
        <a:solidFill>
          <a:schemeClr val="dk1"/>
        </a:solidFill>
        <a:effectLst/>
      </p:bgPr>
    </p:bg>
    <p:spTree>
      <p:nvGrpSpPr>
        <p:cNvPr id="1" name="Shape 51"/>
        <p:cNvGrpSpPr/>
        <p:nvPr/>
      </p:nvGrpSpPr>
      <p:grpSpPr>
        <a:xfrm>
          <a:off x="0" y="0"/>
          <a:ext cx="0" cy="0"/>
          <a:chOff x="0" y="0"/>
          <a:chExt cx="0" cy="0"/>
        </a:xfrm>
      </p:grpSpPr>
      <p:sp>
        <p:nvSpPr>
          <p:cNvPr id="53" name="Google Shape;53;p11"/>
          <p:cNvSpPr txBox="1">
            <a:spLocks noGrp="1"/>
          </p:cNvSpPr>
          <p:nvPr>
            <p:ph type="sldNum" idx="12"/>
          </p:nvPr>
        </p:nvSpPr>
        <p:spPr>
          <a:xfrm>
            <a:off x="-125" y="4593050"/>
            <a:ext cx="9144000" cy="5505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
              <a:t>‹Nº›</a:t>
            </a:fld>
            <a:endParaRPr/>
          </a:p>
        </p:txBody>
      </p:sp>
    </p:spTree>
    <p:extLst>
      <p:ext uri="{BB962C8B-B14F-4D97-AF65-F5344CB8AC3E}">
        <p14:creationId xmlns:p14="http://schemas.microsoft.com/office/powerpoint/2010/main" val="2326636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4" name="Google Shape;24;p5"/>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25" name="Google Shape;25;p5"/>
          <p:cNvSpPr txBox="1">
            <a:spLocks noGrp="1"/>
          </p:cNvSpPr>
          <p:nvPr>
            <p:ph type="body" idx="1"/>
          </p:nvPr>
        </p:nvSpPr>
        <p:spPr>
          <a:xfrm>
            <a:off x="916650" y="950850"/>
            <a:ext cx="7310700" cy="32418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26" name="Google Shape;26;p5"/>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extLst>
      <p:ext uri="{BB962C8B-B14F-4D97-AF65-F5344CB8AC3E}">
        <p14:creationId xmlns:p14="http://schemas.microsoft.com/office/powerpoint/2010/main" val="2096581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GT" smtClean="0"/>
              <a:t>‹Nº›</a:t>
            </a:fld>
            <a:endParaRPr lang="es-GT"/>
          </a:p>
        </p:txBody>
      </p:sp>
    </p:spTree>
    <p:extLst>
      <p:ext uri="{BB962C8B-B14F-4D97-AF65-F5344CB8AC3E}">
        <p14:creationId xmlns:p14="http://schemas.microsoft.com/office/powerpoint/2010/main" val="29671862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29818" y="880181"/>
            <a:ext cx="7475220" cy="2194560"/>
          </a:xfrm>
        </p:spPr>
        <p:txBody>
          <a:bodyPr anchor="b">
            <a:noAutofit/>
          </a:bodyPr>
          <a:lstStyle>
            <a:lvl1pPr algn="ctr">
              <a:lnSpc>
                <a:spcPct val="85000"/>
              </a:lnSpc>
              <a:defRPr sz="5400" b="0" cap="all"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82446" y="3115890"/>
            <a:ext cx="6576822" cy="1022855"/>
          </a:xfrm>
        </p:spPr>
        <p:txBody>
          <a:bodyPr anchor="t">
            <a:normAutofit/>
          </a:bodyPr>
          <a:lstStyle>
            <a:lvl1pPr marL="0" indent="0" algn="ctr">
              <a:buNone/>
              <a:defRPr sz="165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6DFF08F-DC6B-4601-B491-B0F83F6DD2DA}" type="datetimeFigureOut">
              <a:rPr lang="en-US" dirty="0"/>
              <a:t>5/8/2022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GT" smtClean="0"/>
              <a:t>‹Nº›</a:t>
            </a:fld>
            <a:endParaRPr lang="es-GT"/>
          </a:p>
        </p:txBody>
      </p:sp>
      <p:cxnSp>
        <p:nvCxnSpPr>
          <p:cNvPr id="7" name="Straight Connector 6"/>
          <p:cNvCxnSpPr/>
          <p:nvPr/>
        </p:nvCxnSpPr>
        <p:spPr>
          <a:xfrm>
            <a:off x="1485900" y="3015306"/>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93277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57250" y="1543049"/>
            <a:ext cx="3566160" cy="301752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700709" y="1543050"/>
            <a:ext cx="3566160" cy="301752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5/8/2022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GT" smtClean="0"/>
              <a:t>‹Nº›</a:t>
            </a:fld>
            <a:endParaRPr lang="es-GT"/>
          </a:p>
        </p:txBody>
      </p:sp>
    </p:spTree>
    <p:extLst>
      <p:ext uri="{BB962C8B-B14F-4D97-AF65-F5344CB8AC3E}">
        <p14:creationId xmlns:p14="http://schemas.microsoft.com/office/powerpoint/2010/main" val="214356577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57250" y="1501133"/>
            <a:ext cx="3566160" cy="58293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857250" y="2041112"/>
            <a:ext cx="3566160" cy="25374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701880" y="1499274"/>
            <a:ext cx="3566160" cy="58293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701880" y="2039492"/>
            <a:ext cx="3566160" cy="25374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5/8/2022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GT" smtClean="0"/>
              <a:t>‹Nº›</a:t>
            </a:fld>
            <a:endParaRPr lang="es-GT"/>
          </a:p>
        </p:txBody>
      </p:sp>
    </p:spTree>
    <p:extLst>
      <p:ext uri="{BB962C8B-B14F-4D97-AF65-F5344CB8AC3E}">
        <p14:creationId xmlns:p14="http://schemas.microsoft.com/office/powerpoint/2010/main" val="133067005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5/8/2022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GT" smtClean="0"/>
              <a:t>‹Nº›</a:t>
            </a:fld>
            <a:endParaRPr lang="es-GT"/>
          </a:p>
        </p:txBody>
      </p:sp>
    </p:spTree>
    <p:extLst>
      <p:ext uri="{BB962C8B-B14F-4D97-AF65-F5344CB8AC3E}">
        <p14:creationId xmlns:p14="http://schemas.microsoft.com/office/powerpoint/2010/main" val="148821978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5/8/2022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GT" smtClean="0"/>
              <a:t>‹Nº›</a:t>
            </a:fld>
            <a:endParaRPr lang="es-GT"/>
          </a:p>
        </p:txBody>
      </p:sp>
    </p:spTree>
    <p:extLst>
      <p:ext uri="{BB962C8B-B14F-4D97-AF65-F5344CB8AC3E}">
        <p14:creationId xmlns:p14="http://schemas.microsoft.com/office/powerpoint/2010/main" val="10948000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57250" y="822960"/>
            <a:ext cx="2948940" cy="1303020"/>
          </a:xfrm>
        </p:spPr>
        <p:txBody>
          <a:bodyPr anchor="b">
            <a:noAutofit/>
          </a:bodyPr>
          <a:lstStyle>
            <a:lvl1pPr>
              <a:lnSpc>
                <a:spcPct val="90000"/>
              </a:lnSpc>
              <a:defRPr sz="3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389119" y="822960"/>
            <a:ext cx="3909060" cy="349758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7250" y="2125980"/>
            <a:ext cx="2948940" cy="2263140"/>
          </a:xfrm>
        </p:spPr>
        <p:txBody>
          <a:bodyPr>
            <a:normAutofit/>
          </a:bodyPr>
          <a:lstStyle>
            <a:lvl1pPr marL="0" indent="0">
              <a:lnSpc>
                <a:spcPct val="100000"/>
              </a:lnSpc>
              <a:spcBef>
                <a:spcPts val="75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6DFF08F-DC6B-4601-B491-B0F83F6DD2DA}" type="datetimeFigureOut">
              <a:rPr lang="en-US" dirty="0"/>
              <a:t>5/8/2022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GT" smtClean="0"/>
              <a:t>‹Nº›</a:t>
            </a:fld>
            <a:endParaRPr lang="es-GT"/>
          </a:p>
        </p:txBody>
      </p:sp>
    </p:spTree>
    <p:extLst>
      <p:ext uri="{BB962C8B-B14F-4D97-AF65-F5344CB8AC3E}">
        <p14:creationId xmlns:p14="http://schemas.microsoft.com/office/powerpoint/2010/main" val="18448816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57250" y="822960"/>
            <a:ext cx="2948940" cy="1303020"/>
          </a:xfrm>
        </p:spPr>
        <p:txBody>
          <a:bodyPr anchor="b">
            <a:noAutofit/>
          </a:bodyPr>
          <a:lstStyle>
            <a:lvl1pPr>
              <a:lnSpc>
                <a:spcPct val="90000"/>
              </a:lnSpc>
              <a:defRPr sz="30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059936" y="802385"/>
            <a:ext cx="4574286" cy="3600450"/>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7250" y="2125980"/>
            <a:ext cx="2948940" cy="2160270"/>
          </a:xfrm>
        </p:spPr>
        <p:txBody>
          <a:bodyPr>
            <a:normAutofit/>
          </a:bodyPr>
          <a:lstStyle>
            <a:lvl1pPr marL="0" indent="0">
              <a:lnSpc>
                <a:spcPct val="100000"/>
              </a:lnSpc>
              <a:spcBef>
                <a:spcPts val="75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6DFF08F-DC6B-4601-B491-B0F83F6DD2DA}" type="datetimeFigureOut">
              <a:rPr lang="en-US" dirty="0"/>
              <a:t>5/8/2022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GT" smtClean="0"/>
              <a:t>‹Nº›</a:t>
            </a:fld>
            <a:endParaRPr lang="es-GT"/>
          </a:p>
        </p:txBody>
      </p:sp>
    </p:spTree>
    <p:extLst>
      <p:ext uri="{BB962C8B-B14F-4D97-AF65-F5344CB8AC3E}">
        <p14:creationId xmlns:p14="http://schemas.microsoft.com/office/powerpoint/2010/main" val="305658339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173355" y="182881"/>
            <a:ext cx="8793480" cy="4783454"/>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457200"/>
            <a:ext cx="7406640" cy="101727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57251" y="1543050"/>
            <a:ext cx="7404653" cy="302895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7247" y="4667871"/>
            <a:ext cx="1746806" cy="273844"/>
          </a:xfrm>
          <a:prstGeom prst="rect">
            <a:avLst/>
          </a:prstGeom>
        </p:spPr>
        <p:txBody>
          <a:bodyPr vert="horz" lIns="91440" tIns="45720" rIns="91440" bIns="45720" rtlCol="0" anchor="ctr"/>
          <a:lstStyle>
            <a:lvl1pPr algn="l">
              <a:defRPr sz="900">
                <a:solidFill>
                  <a:schemeClr val="accent1"/>
                </a:solidFill>
              </a:defRPr>
            </a:lvl1pPr>
          </a:lstStyle>
          <a:p>
            <a:fld id="{96DFF08F-DC6B-4601-B491-B0F83F6DD2DA}" type="datetimeFigureOut">
              <a:rPr lang="en-US" dirty="0"/>
              <a:pPr/>
              <a:t>5/8/2022</a:t>
            </a:fld>
            <a:endParaRPr lang="en-US" dirty="0"/>
          </a:p>
        </p:txBody>
      </p:sp>
      <p:sp>
        <p:nvSpPr>
          <p:cNvPr id="5" name="Footer Placeholder 4"/>
          <p:cNvSpPr>
            <a:spLocks noGrp="1"/>
          </p:cNvSpPr>
          <p:nvPr>
            <p:ph type="ftr" sz="quarter" idx="3"/>
          </p:nvPr>
        </p:nvSpPr>
        <p:spPr>
          <a:xfrm>
            <a:off x="2961861" y="4667871"/>
            <a:ext cx="3538331" cy="273844"/>
          </a:xfrm>
          <a:prstGeom prst="rect">
            <a:avLst/>
          </a:prstGeom>
        </p:spPr>
        <p:txBody>
          <a:bodyPr vert="horz" lIns="91440" tIns="45720" rIns="91440" bIns="45720" rtlCol="0" anchor="ctr"/>
          <a:lstStyle>
            <a:lvl1pPr algn="ctr">
              <a:defRPr sz="900">
                <a:solidFill>
                  <a:schemeClr val="accent1"/>
                </a:solidFill>
              </a:defRPr>
            </a:lvl1pPr>
          </a:lstStyle>
          <a:p>
            <a:endParaRPr lang="en-US" dirty="0"/>
          </a:p>
        </p:txBody>
      </p:sp>
      <p:sp>
        <p:nvSpPr>
          <p:cNvPr id="6" name="Slide Number Placeholder 5"/>
          <p:cNvSpPr>
            <a:spLocks noGrp="1"/>
          </p:cNvSpPr>
          <p:nvPr>
            <p:ph type="sldNum" sz="quarter" idx="4"/>
          </p:nvPr>
        </p:nvSpPr>
        <p:spPr>
          <a:xfrm>
            <a:off x="6997148" y="4667871"/>
            <a:ext cx="1279663" cy="273844"/>
          </a:xfrm>
          <a:prstGeom prst="rect">
            <a:avLst/>
          </a:prstGeom>
        </p:spPr>
        <p:txBody>
          <a:bodyPr vert="horz" lIns="91440" tIns="45720" rIns="91440" bIns="45720" rtlCol="0" anchor="ctr"/>
          <a:lstStyle>
            <a:lvl1pPr algn="r">
              <a:defRPr sz="900">
                <a:solidFill>
                  <a:schemeClr val="accent1"/>
                </a:solidFill>
              </a:defRPr>
            </a:lvl1pPr>
          </a:lstStyle>
          <a:p>
            <a:pPr marL="0" lvl="0" indent="0" algn="ctr" rtl="0">
              <a:spcBef>
                <a:spcPts val="0"/>
              </a:spcBef>
              <a:spcAft>
                <a:spcPts val="0"/>
              </a:spcAft>
              <a:buNone/>
            </a:pPr>
            <a:fld id="{00000000-1234-1234-1234-123412341234}" type="slidenum">
              <a:rPr lang="es-GT" smtClean="0"/>
              <a:t>‹Nº›</a:t>
            </a:fld>
            <a:endParaRPr lang="es-GT"/>
          </a:p>
        </p:txBody>
      </p:sp>
    </p:spTree>
    <p:extLst>
      <p:ext uri="{BB962C8B-B14F-4D97-AF65-F5344CB8AC3E}">
        <p14:creationId xmlns:p14="http://schemas.microsoft.com/office/powerpoint/2010/main" val="3195762912"/>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Lst>
  <p:transition>
    <p:fade thruBlk="1"/>
  </p:transition>
  <p:hf hdr="0" ftr="0" dt="0"/>
  <p:txStyles>
    <p:titleStyle>
      <a:lvl1pPr algn="l" defTabSz="685800" rtl="0" eaLnBrk="1" latinLnBrk="0" hangingPunct="1">
        <a:lnSpc>
          <a:spcPct val="90000"/>
        </a:lnSpc>
        <a:spcBef>
          <a:spcPct val="0"/>
        </a:spcBef>
        <a:buNone/>
        <a:defRPr sz="33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50"/>
        </a:spcBef>
        <a:buClr>
          <a:schemeClr val="accent1"/>
        </a:buClr>
        <a:buSzPct val="80000"/>
        <a:buFont typeface="Corbel" pitchFamily="34" charset="0"/>
        <a:buChar char="•"/>
        <a:defRPr sz="165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5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35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4pPr>
      <a:lvl5pPr marL="96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5pPr>
      <a:lvl6pPr marL="12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6pPr>
      <a:lvl7pPr marL="1425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7pPr>
      <a:lvl8pPr marL="165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8pPr>
      <a:lvl9pPr marL="1875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2"/>
          <p:cNvSpPr txBox="1">
            <a:spLocks noGrp="1"/>
          </p:cNvSpPr>
          <p:nvPr>
            <p:ph type="ctrTitle"/>
          </p:nvPr>
        </p:nvSpPr>
        <p:spPr>
          <a:xfrm>
            <a:off x="1490113" y="1991850"/>
            <a:ext cx="6163771"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SMART STOVE</a:t>
            </a:r>
            <a:endParaRPr dirty="0"/>
          </a:p>
        </p:txBody>
      </p:sp>
      <p:sp>
        <p:nvSpPr>
          <p:cNvPr id="4" name="AutoShape 2">
            <a:extLst>
              <a:ext uri="{FF2B5EF4-FFF2-40B4-BE49-F238E27FC236}">
                <a16:creationId xmlns:a16="http://schemas.microsoft.com/office/drawing/2014/main" id="{06DBA555-0FBC-4749-9794-4351CBFD1832}"/>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pic>
        <p:nvPicPr>
          <p:cNvPr id="1026" name="Picture 2" descr="Shopping Cart Icon Supermarket Trolley Symbol Ecommerce Store Basket Icon  Perfect Line Icon For Websites And Mobile App Design Stock Illustration -  Download Image Now - iStock">
            <a:extLst>
              <a:ext uri="{FF2B5EF4-FFF2-40B4-BE49-F238E27FC236}">
                <a16:creationId xmlns:a16="http://schemas.microsoft.com/office/drawing/2014/main" id="{CC76C8AD-3D30-4766-A34B-8940B16A1574}"/>
              </a:ext>
            </a:extLst>
          </p:cNvPr>
          <p:cNvPicPr>
            <a:picLocks noChangeAspect="1" noChangeArrowheads="1"/>
          </p:cNvPicPr>
          <p:nvPr/>
        </p:nvPicPr>
        <p:blipFill rotWithShape="1">
          <a:blip r:embed="rId3">
            <a:lum bright="70000" contrast="-70000"/>
            <a:extLst>
              <a:ext uri="{BEBA8EAE-BF5A-486C-A8C5-ECC9F3942E4B}">
                <a14:imgProps xmlns:a14="http://schemas.microsoft.com/office/drawing/2010/main">
                  <a14:imgLayer r:embed="rId4">
                    <a14:imgEffect>
                      <a14:backgroundRemoval t="10000" b="90000" l="10000" r="90000">
                        <a14:foregroundMark x1="42548" y1="72596" x2="42548" y2="72596"/>
                        <a14:foregroundMark x1="73317" y1="72115" x2="73317" y2="72115"/>
                      </a14:backgroundRemoval>
                    </a14:imgEffect>
                    <a14:imgEffect>
                      <a14:brightnessContrast bright="40000" contrast="-40000"/>
                    </a14:imgEffect>
                  </a14:imgLayer>
                </a14:imgProps>
              </a:ext>
              <a:ext uri="{28A0092B-C50C-407E-A947-70E740481C1C}">
                <a14:useLocalDpi xmlns:a14="http://schemas.microsoft.com/office/drawing/2010/main" val="0"/>
              </a:ext>
            </a:extLst>
          </a:blip>
          <a:srcRect l="15653" t="21858" r="14848" b="22328"/>
          <a:stretch/>
        </p:blipFill>
        <p:spPr bwMode="auto">
          <a:xfrm>
            <a:off x="4203737" y="478465"/>
            <a:ext cx="736526" cy="591496"/>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CE543B92-3BDF-447C-8B90-F03765B2ADDD}"/>
              </a:ext>
            </a:extLst>
          </p:cNvPr>
          <p:cNvSpPr txBox="1"/>
          <p:nvPr/>
        </p:nvSpPr>
        <p:spPr>
          <a:xfrm>
            <a:off x="3096666" y="3572539"/>
            <a:ext cx="5451911" cy="1200329"/>
          </a:xfrm>
          <a:prstGeom prst="rect">
            <a:avLst/>
          </a:prstGeom>
          <a:noFill/>
        </p:spPr>
        <p:txBody>
          <a:bodyPr wrap="square" rtlCol="0">
            <a:spAutoFit/>
          </a:bodyPr>
          <a:lstStyle/>
          <a:p>
            <a:pPr algn="r"/>
            <a:r>
              <a:rPr lang="pt-BR" dirty="0">
                <a:solidFill>
                  <a:schemeClr val="tx2">
                    <a:lumMod val="25000"/>
                  </a:schemeClr>
                </a:solidFill>
              </a:rPr>
              <a:t>Fernando Mauricio Gómez Santos (201901849)</a:t>
            </a:r>
          </a:p>
          <a:p>
            <a:pPr algn="r"/>
            <a:r>
              <a:rPr lang="es-GT" dirty="0">
                <a:solidFill>
                  <a:schemeClr val="tx2">
                    <a:lumMod val="25000"/>
                  </a:schemeClr>
                </a:solidFill>
              </a:rPr>
              <a:t>Gabriel Orlando </a:t>
            </a:r>
            <a:r>
              <a:rPr lang="es-GT" dirty="0" err="1">
                <a:solidFill>
                  <a:schemeClr val="tx2">
                    <a:lumMod val="25000"/>
                  </a:schemeClr>
                </a:solidFill>
              </a:rPr>
              <a:t>Ajsivinac</a:t>
            </a:r>
            <a:r>
              <a:rPr lang="es-GT" dirty="0">
                <a:solidFill>
                  <a:schemeClr val="tx2">
                    <a:lumMod val="25000"/>
                  </a:schemeClr>
                </a:solidFill>
              </a:rPr>
              <a:t> </a:t>
            </a:r>
            <a:r>
              <a:rPr lang="es-GT" dirty="0" err="1">
                <a:solidFill>
                  <a:schemeClr val="tx2">
                    <a:lumMod val="25000"/>
                  </a:schemeClr>
                </a:solidFill>
              </a:rPr>
              <a:t>Xicay</a:t>
            </a:r>
            <a:r>
              <a:rPr lang="es-GT" dirty="0">
                <a:solidFill>
                  <a:schemeClr val="tx2">
                    <a:lumMod val="25000"/>
                  </a:schemeClr>
                </a:solidFill>
              </a:rPr>
              <a:t>(201213010)</a:t>
            </a:r>
          </a:p>
          <a:p>
            <a:pPr algn="r"/>
            <a:r>
              <a:rPr lang="es-GT" dirty="0">
                <a:solidFill>
                  <a:schemeClr val="tx2">
                    <a:lumMod val="25000"/>
                  </a:schemeClr>
                </a:solidFill>
              </a:rPr>
              <a:t> Joshua Estuardo Franco </a:t>
            </a:r>
            <a:r>
              <a:rPr lang="es-GT" dirty="0" err="1">
                <a:solidFill>
                  <a:schemeClr val="tx2">
                    <a:lumMod val="25000"/>
                  </a:schemeClr>
                </a:solidFill>
              </a:rPr>
              <a:t>Equité</a:t>
            </a:r>
            <a:r>
              <a:rPr lang="es-GT" dirty="0">
                <a:solidFill>
                  <a:schemeClr val="tx2">
                    <a:lumMod val="25000"/>
                  </a:schemeClr>
                </a:solidFill>
              </a:rPr>
              <a:t>(201708845)</a:t>
            </a:r>
            <a:br>
              <a:rPr lang="es-GT" dirty="0">
                <a:solidFill>
                  <a:schemeClr val="tx2">
                    <a:lumMod val="25000"/>
                  </a:schemeClr>
                </a:solidFill>
              </a:rPr>
            </a:br>
            <a:r>
              <a:rPr lang="es-GT" dirty="0">
                <a:solidFill>
                  <a:schemeClr val="tx2">
                    <a:lumMod val="25000"/>
                  </a:schemeClr>
                </a:solidFill>
              </a:rPr>
              <a:t>08/05/2022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xfrm>
            <a:off x="3241525" y="298890"/>
            <a:ext cx="2660700" cy="360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BIOGAS</a:t>
            </a:r>
            <a:endParaRPr dirty="0"/>
          </a:p>
        </p:txBody>
      </p:sp>
      <p:sp>
        <p:nvSpPr>
          <p:cNvPr id="68" name="Google Shape;68;p1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65" name="Google Shape;65;p13"/>
          <p:cNvSpPr txBox="1"/>
          <p:nvPr/>
        </p:nvSpPr>
        <p:spPr>
          <a:xfrm>
            <a:off x="719625" y="968549"/>
            <a:ext cx="3535800" cy="3142409"/>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s-ES" sz="1200" b="1" dirty="0">
                <a:solidFill>
                  <a:schemeClr val="accent1"/>
                </a:solidFill>
                <a:latin typeface="Droid Serif"/>
                <a:ea typeface="Droid Serif"/>
                <a:cs typeface="Droid Serif"/>
                <a:sym typeface="Droid Serif"/>
              </a:rPr>
              <a:t>¿QUÉ ES?</a:t>
            </a:r>
          </a:p>
          <a:p>
            <a:pPr marL="0" lvl="0" indent="0" algn="l" rtl="0">
              <a:spcBef>
                <a:spcPts val="600"/>
              </a:spcBef>
              <a:spcAft>
                <a:spcPts val="0"/>
              </a:spcAft>
              <a:buClr>
                <a:schemeClr val="dk1"/>
              </a:buClr>
              <a:buSzPts val="1100"/>
              <a:buFont typeface="Arial"/>
              <a:buNone/>
            </a:pPr>
            <a:r>
              <a:rPr lang="es-ES" sz="1600" dirty="0">
                <a:solidFill>
                  <a:srgbClr val="000000"/>
                </a:solidFill>
                <a:latin typeface="Open Sans" panose="020B0606030504020204" pitchFamily="34" charset="0"/>
              </a:rPr>
              <a:t>El biogás es un gas que se genera en medios naturales o en dispositivos específicos, por las reacciones de biodegradación de materia orgánica</a:t>
            </a:r>
            <a:r>
              <a:rPr lang="es-ES" sz="1600" b="0" i="0" dirty="0">
                <a:solidFill>
                  <a:srgbClr val="000000"/>
                </a:solidFill>
                <a:effectLst/>
                <a:latin typeface="Open Sans" panose="020B0606030504020204" pitchFamily="34" charset="0"/>
              </a:rPr>
              <a:t>, mediante la acción de microorganismos (bacterias </a:t>
            </a:r>
            <a:r>
              <a:rPr lang="es-ES" sz="1600" b="0" i="0" dirty="0" err="1">
                <a:solidFill>
                  <a:srgbClr val="000000"/>
                </a:solidFill>
                <a:effectLst/>
                <a:latin typeface="Open Sans" panose="020B0606030504020204" pitchFamily="34" charset="0"/>
              </a:rPr>
              <a:t>metanogénicas</a:t>
            </a:r>
            <a:r>
              <a:rPr lang="es-ES" sz="1600" b="0" i="0" dirty="0">
                <a:solidFill>
                  <a:srgbClr val="000000"/>
                </a:solidFill>
                <a:effectLst/>
                <a:latin typeface="Open Sans" panose="020B0606030504020204" pitchFamily="34" charset="0"/>
              </a:rPr>
              <a:t>, etc.), y otros factores, en ausencia de oxígeno (esto es, en un ambiente anaeróbico).</a:t>
            </a:r>
            <a:endParaRPr lang="es-ES" sz="1200" dirty="0">
              <a:solidFill>
                <a:srgbClr val="434343"/>
              </a:solidFill>
              <a:latin typeface="Droid Serif"/>
              <a:ea typeface="Droid Serif"/>
              <a:cs typeface="Droid Serif"/>
              <a:sym typeface="Droid Serif"/>
            </a:endParaRPr>
          </a:p>
        </p:txBody>
      </p:sp>
      <p:sp>
        <p:nvSpPr>
          <p:cNvPr id="66" name="Google Shape;66;p13"/>
          <p:cNvSpPr txBox="1"/>
          <p:nvPr/>
        </p:nvSpPr>
        <p:spPr>
          <a:xfrm>
            <a:off x="4733943" y="968549"/>
            <a:ext cx="3690300" cy="3380613"/>
          </a:xfrm>
          <a:prstGeom prst="rect">
            <a:avLst/>
          </a:prstGeom>
          <a:noFill/>
          <a:ln>
            <a:noFill/>
          </a:ln>
        </p:spPr>
        <p:txBody>
          <a:bodyPr spcFirstLastPara="1" wrap="square" lIns="91425" tIns="91425" rIns="91425" bIns="91425" anchor="t" anchorCtr="0">
            <a:noAutofit/>
          </a:bodyPr>
          <a:lstStyle/>
          <a:p>
            <a:pPr lvl="0" algn="l" rtl="0">
              <a:spcBef>
                <a:spcPts val="600"/>
              </a:spcBef>
              <a:spcAft>
                <a:spcPts val="0"/>
              </a:spcAft>
            </a:pPr>
            <a:r>
              <a:rPr lang="es-ES" sz="1200" b="1" dirty="0">
                <a:solidFill>
                  <a:schemeClr val="accent1"/>
                </a:solidFill>
                <a:latin typeface="Droid Serif"/>
                <a:ea typeface="Droid Serif"/>
                <a:cs typeface="Droid Serif"/>
                <a:sym typeface="Droid Serif"/>
              </a:rPr>
              <a:t>¿CÓMO SE PRODUCE?</a:t>
            </a:r>
          </a:p>
          <a:p>
            <a:pPr lvl="0" algn="l" rtl="0">
              <a:spcBef>
                <a:spcPts val="600"/>
              </a:spcBef>
              <a:spcAft>
                <a:spcPts val="0"/>
              </a:spcAft>
            </a:pPr>
            <a:r>
              <a:rPr lang="es-ES" sz="1600" dirty="0">
                <a:solidFill>
                  <a:srgbClr val="000000"/>
                </a:solidFill>
                <a:latin typeface="Open Sans" panose="020B0606030504020204" pitchFamily="34" charset="0"/>
                <a:sym typeface="Droid Serif"/>
              </a:rPr>
              <a:t>La producción de este gas consta de una cámara donde se incorporan los residuos orgánicos como: los restos de comida y cosechas que generalmente son desechados a las canecas para basura sin conocer la ventaja que tienen, pues al darles un buen manejo pueden generar energía eléctrica reconociendo que son recursos óptimos para su aprovechamiento.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10" name="Google Shape;110;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102" name="Google Shape;102;p18"/>
          <p:cNvSpPr txBox="1">
            <a:spLocks noGrp="1"/>
          </p:cNvSpPr>
          <p:nvPr>
            <p:ph type="ctrTitle" idx="4294967295"/>
          </p:nvPr>
        </p:nvSpPr>
        <p:spPr>
          <a:xfrm>
            <a:off x="1428625" y="1803400"/>
            <a:ext cx="6286500" cy="1160463"/>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800" dirty="0"/>
              <a:t>PROTOTIPO FINAL</a:t>
            </a:r>
            <a:endParaRPr sz="4800" dirty="0">
              <a:solidFill>
                <a:schemeClr val="accent1"/>
              </a:solidFill>
            </a:endParaRPr>
          </a:p>
        </p:txBody>
      </p:sp>
      <p:pic>
        <p:nvPicPr>
          <p:cNvPr id="2050" name="Picture 2" descr="Shopping Cart Icon PNG Image and PSD File For Free Download - Lovepik |  401486831">
            <a:extLst>
              <a:ext uri="{FF2B5EF4-FFF2-40B4-BE49-F238E27FC236}">
                <a16:creationId xmlns:a16="http://schemas.microsoft.com/office/drawing/2014/main" id="{90AAA739-8661-472F-9251-6DC6A43FFF76}"/>
              </a:ext>
            </a:extLst>
          </p:cNvPr>
          <p:cNvPicPr>
            <a:picLocks noChangeAspect="1" noChangeArrowheads="1"/>
          </p:cNvPicPr>
          <p:nvPr/>
        </p:nvPicPr>
        <p:blipFill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backgroundRemoval t="10000" b="90000" l="10000" r="90000">
                        <a14:foregroundMark x1="35083" y1="75667" x2="35083" y2="75667"/>
                        <a14:foregroundMark x1="66917" y1="74667" x2="66917" y2="74667"/>
                      </a14:backgroundRemoval>
                    </a14:imgEffect>
                  </a14:imgLayer>
                </a14:imgProps>
              </a:ext>
              <a:ext uri="{28A0092B-C50C-407E-A947-70E740481C1C}">
                <a14:useLocalDpi xmlns:a14="http://schemas.microsoft.com/office/drawing/2010/main" val="0"/>
              </a:ext>
            </a:extLst>
          </a:blip>
          <a:srcRect l="16346" t="21732" r="22253" b="18239"/>
          <a:stretch/>
        </p:blipFill>
        <p:spPr bwMode="auto">
          <a:xfrm>
            <a:off x="4280316" y="269641"/>
            <a:ext cx="583367" cy="5703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3241525" y="219963"/>
            <a:ext cx="2660700" cy="360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PARTES</a:t>
            </a:r>
            <a:endParaRPr dirty="0"/>
          </a:p>
        </p:txBody>
      </p:sp>
      <p:sp>
        <p:nvSpPr>
          <p:cNvPr id="96" name="Google Shape;96;p17"/>
          <p:cNvSpPr txBox="1">
            <a:spLocks noGrp="1"/>
          </p:cNvSpPr>
          <p:nvPr>
            <p:ph type="body" idx="1"/>
          </p:nvPr>
        </p:nvSpPr>
        <p:spPr>
          <a:xfrm>
            <a:off x="916525" y="459405"/>
            <a:ext cx="7310700" cy="4325246"/>
          </a:xfrm>
          <a:prstGeom prst="rect">
            <a:avLst/>
          </a:prstGeom>
        </p:spPr>
        <p:txBody>
          <a:bodyPr spcFirstLastPara="1" wrap="square" lIns="91425" tIns="91425" rIns="91425" bIns="91425" anchor="t" anchorCtr="0">
            <a:noAutofit/>
          </a:bodyPr>
          <a:lstStyle/>
          <a:p>
            <a:pPr marL="0" indent="0">
              <a:buNone/>
            </a:pPr>
            <a:br>
              <a:rPr lang="es-ES" sz="1400" dirty="0">
                <a:effectLst/>
                <a:latin typeface="Arial" panose="020B0604020202020204" pitchFamily="34" charset="0"/>
                <a:ea typeface="Carlito"/>
                <a:cs typeface="Carlito"/>
              </a:rPr>
            </a:br>
            <a:endParaRPr lang="es-GT" sz="1400" dirty="0">
              <a:effectLst/>
              <a:latin typeface="Carlito"/>
              <a:ea typeface="Carlito"/>
              <a:cs typeface="Carlito"/>
            </a:endParaRPr>
          </a:p>
          <a:p>
            <a:pPr marL="0" lvl="0" indent="0" algn="l" rtl="0">
              <a:spcBef>
                <a:spcPts val="600"/>
              </a:spcBef>
              <a:spcAft>
                <a:spcPts val="0"/>
              </a:spcAft>
              <a:buNone/>
            </a:pPr>
            <a:br>
              <a:rPr lang="es-ES" dirty="0"/>
            </a:br>
            <a:br>
              <a:rPr lang="es-ES" dirty="0"/>
            </a:br>
            <a:br>
              <a:rPr lang="es-ES" dirty="0"/>
            </a:br>
            <a:br>
              <a:rPr lang="es-ES" dirty="0"/>
            </a:br>
            <a:br>
              <a:rPr lang="es-ES" dirty="0"/>
            </a:br>
            <a:endParaRPr sz="1400" dirty="0">
              <a:latin typeface="Arial" panose="020B0604020202020204" pitchFamily="34" charset="0"/>
            </a:endParaRPr>
          </a:p>
        </p:txBody>
      </p:sp>
      <p:sp>
        <p:nvSpPr>
          <p:cNvPr id="97" name="Google Shape;97;p1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pic>
        <p:nvPicPr>
          <p:cNvPr id="3" name="Imagen 2">
            <a:extLst>
              <a:ext uri="{FF2B5EF4-FFF2-40B4-BE49-F238E27FC236}">
                <a16:creationId xmlns:a16="http://schemas.microsoft.com/office/drawing/2014/main" id="{8DCDB80D-2AE6-4EB3-9EC2-47B4FC3F58CB}"/>
              </a:ext>
            </a:extLst>
          </p:cNvPr>
          <p:cNvPicPr>
            <a:picLocks noChangeAspect="1"/>
          </p:cNvPicPr>
          <p:nvPr/>
        </p:nvPicPr>
        <p:blipFill>
          <a:blip r:embed="rId3"/>
          <a:stretch>
            <a:fillRect/>
          </a:stretch>
        </p:blipFill>
        <p:spPr>
          <a:xfrm>
            <a:off x="1361071" y="904642"/>
            <a:ext cx="2333951" cy="3334215"/>
          </a:xfrm>
          <a:prstGeom prst="rect">
            <a:avLst/>
          </a:prstGeom>
        </p:spPr>
      </p:pic>
      <p:pic>
        <p:nvPicPr>
          <p:cNvPr id="5" name="Imagen 4">
            <a:extLst>
              <a:ext uri="{FF2B5EF4-FFF2-40B4-BE49-F238E27FC236}">
                <a16:creationId xmlns:a16="http://schemas.microsoft.com/office/drawing/2014/main" id="{CB11FC91-A295-49F4-977A-07968A7F6169}"/>
              </a:ext>
            </a:extLst>
          </p:cNvPr>
          <p:cNvPicPr>
            <a:picLocks noChangeAspect="1"/>
          </p:cNvPicPr>
          <p:nvPr/>
        </p:nvPicPr>
        <p:blipFill>
          <a:blip r:embed="rId4"/>
          <a:stretch>
            <a:fillRect/>
          </a:stretch>
        </p:blipFill>
        <p:spPr>
          <a:xfrm>
            <a:off x="4854669" y="1126505"/>
            <a:ext cx="2852578" cy="311190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3241525" y="219963"/>
            <a:ext cx="2660700" cy="360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PARTES</a:t>
            </a:r>
            <a:endParaRPr dirty="0"/>
          </a:p>
        </p:txBody>
      </p:sp>
      <p:sp>
        <p:nvSpPr>
          <p:cNvPr id="96" name="Google Shape;96;p17"/>
          <p:cNvSpPr txBox="1">
            <a:spLocks noGrp="1"/>
          </p:cNvSpPr>
          <p:nvPr>
            <p:ph type="body" idx="1"/>
          </p:nvPr>
        </p:nvSpPr>
        <p:spPr>
          <a:xfrm>
            <a:off x="916525" y="459405"/>
            <a:ext cx="7310700" cy="4325246"/>
          </a:xfrm>
          <a:prstGeom prst="rect">
            <a:avLst/>
          </a:prstGeom>
        </p:spPr>
        <p:txBody>
          <a:bodyPr spcFirstLastPara="1" wrap="square" lIns="91425" tIns="91425" rIns="91425" bIns="91425" anchor="t" anchorCtr="0">
            <a:noAutofit/>
          </a:bodyPr>
          <a:lstStyle/>
          <a:p>
            <a:pPr marL="0" indent="0">
              <a:buNone/>
            </a:pPr>
            <a:br>
              <a:rPr lang="es-ES" sz="1400" dirty="0">
                <a:effectLst/>
                <a:latin typeface="Arial" panose="020B0604020202020204" pitchFamily="34" charset="0"/>
                <a:ea typeface="Carlito"/>
                <a:cs typeface="Carlito"/>
              </a:rPr>
            </a:br>
            <a:endParaRPr lang="es-GT" sz="1400" dirty="0">
              <a:effectLst/>
              <a:latin typeface="Carlito"/>
              <a:ea typeface="Carlito"/>
              <a:cs typeface="Carlito"/>
            </a:endParaRPr>
          </a:p>
          <a:p>
            <a:pPr marL="0" lvl="0" indent="0" algn="l" rtl="0">
              <a:spcBef>
                <a:spcPts val="600"/>
              </a:spcBef>
              <a:spcAft>
                <a:spcPts val="0"/>
              </a:spcAft>
              <a:buNone/>
            </a:pPr>
            <a:br>
              <a:rPr lang="es-ES" dirty="0"/>
            </a:br>
            <a:br>
              <a:rPr lang="es-ES" dirty="0"/>
            </a:br>
            <a:br>
              <a:rPr lang="es-ES" dirty="0"/>
            </a:br>
            <a:br>
              <a:rPr lang="es-ES" dirty="0"/>
            </a:br>
            <a:br>
              <a:rPr lang="es-ES" dirty="0"/>
            </a:br>
            <a:endParaRPr sz="1400" dirty="0">
              <a:latin typeface="Arial" panose="020B0604020202020204" pitchFamily="34" charset="0"/>
            </a:endParaRPr>
          </a:p>
        </p:txBody>
      </p:sp>
      <p:sp>
        <p:nvSpPr>
          <p:cNvPr id="97" name="Google Shape;97;p1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pic>
        <p:nvPicPr>
          <p:cNvPr id="4" name="Imagen 3">
            <a:extLst>
              <a:ext uri="{FF2B5EF4-FFF2-40B4-BE49-F238E27FC236}">
                <a16:creationId xmlns:a16="http://schemas.microsoft.com/office/drawing/2014/main" id="{F37D8411-8A17-402A-85CE-C017FCBE3FED}"/>
              </a:ext>
            </a:extLst>
          </p:cNvPr>
          <p:cNvPicPr>
            <a:picLocks noChangeAspect="1"/>
          </p:cNvPicPr>
          <p:nvPr/>
        </p:nvPicPr>
        <p:blipFill>
          <a:blip r:embed="rId3"/>
          <a:stretch>
            <a:fillRect/>
          </a:stretch>
        </p:blipFill>
        <p:spPr>
          <a:xfrm>
            <a:off x="3533630" y="1323801"/>
            <a:ext cx="2076740" cy="2495898"/>
          </a:xfrm>
          <a:prstGeom prst="rect">
            <a:avLst/>
          </a:prstGeom>
        </p:spPr>
      </p:pic>
    </p:spTree>
    <p:extLst>
      <p:ext uri="{BB962C8B-B14F-4D97-AF65-F5344CB8AC3E}">
        <p14:creationId xmlns:p14="http://schemas.microsoft.com/office/powerpoint/2010/main" val="2976665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USO INDUSTRIAL</a:t>
            </a:r>
            <a:endParaRPr dirty="0"/>
          </a:p>
        </p:txBody>
      </p:sp>
      <p:sp>
        <p:nvSpPr>
          <p:cNvPr id="96" name="Google Shape;96;p17"/>
          <p:cNvSpPr txBox="1">
            <a:spLocks noGrp="1"/>
          </p:cNvSpPr>
          <p:nvPr>
            <p:ph type="body" idx="1"/>
          </p:nvPr>
        </p:nvSpPr>
        <p:spPr>
          <a:xfrm>
            <a:off x="916525" y="459405"/>
            <a:ext cx="7310700" cy="4325246"/>
          </a:xfrm>
          <a:prstGeom prst="rect">
            <a:avLst/>
          </a:prstGeom>
        </p:spPr>
        <p:txBody>
          <a:bodyPr spcFirstLastPara="1" wrap="square" lIns="91425" tIns="91425" rIns="91425" bIns="91425" anchor="t" anchorCtr="0">
            <a:noAutofit/>
          </a:bodyPr>
          <a:lstStyle/>
          <a:p>
            <a:pPr marL="0" indent="0">
              <a:buNone/>
            </a:pPr>
            <a:br>
              <a:rPr lang="en" sz="1400" dirty="0"/>
            </a:br>
            <a:r>
              <a:rPr lang="en" sz="1400" dirty="0"/>
              <a:t>	</a:t>
            </a:r>
            <a:br>
              <a:rPr lang="en" sz="1400" dirty="0"/>
            </a:br>
            <a:endParaRPr sz="1400" dirty="0">
              <a:latin typeface="Arial" panose="020B0604020202020204" pitchFamily="34" charset="0"/>
            </a:endParaRPr>
          </a:p>
        </p:txBody>
      </p:sp>
      <p:sp>
        <p:nvSpPr>
          <p:cNvPr id="97" name="Google Shape;97;p1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10" name="CuadroTexto 9">
            <a:extLst>
              <a:ext uri="{FF2B5EF4-FFF2-40B4-BE49-F238E27FC236}">
                <a16:creationId xmlns:a16="http://schemas.microsoft.com/office/drawing/2014/main" id="{7A8BEB9F-1155-4BE2-AD76-EAE4DFC2057E}"/>
              </a:ext>
            </a:extLst>
          </p:cNvPr>
          <p:cNvSpPr txBox="1"/>
          <p:nvPr/>
        </p:nvSpPr>
        <p:spPr>
          <a:xfrm>
            <a:off x="537883" y="692872"/>
            <a:ext cx="8083604" cy="2462213"/>
          </a:xfrm>
          <a:prstGeom prst="rect">
            <a:avLst/>
          </a:prstGeom>
          <a:noFill/>
        </p:spPr>
        <p:txBody>
          <a:bodyPr wrap="square">
            <a:spAutoFit/>
          </a:bodyPr>
          <a:lstStyle/>
          <a:p>
            <a:r>
              <a:rPr lang="es-ES" dirty="0"/>
              <a:t>Una de las principales aplicaciones </a:t>
            </a:r>
            <a:r>
              <a:rPr lang="es-ES" dirty="0" err="1"/>
              <a:t>IoT</a:t>
            </a:r>
            <a:r>
              <a:rPr lang="es-ES" dirty="0"/>
              <a:t> tiene que ver con la gestión automatizada de equipos, de modo que a través de un sistema centralizado es posible controlar y monitorear todos los procesos de una empresa.</a:t>
            </a:r>
          </a:p>
          <a:p>
            <a:endParaRPr lang="es-ES" dirty="0"/>
          </a:p>
          <a:p>
            <a:r>
              <a:rPr lang="es-ES" dirty="0"/>
              <a:t>La capacidad de control remoto a través de equipos y software digitales implica de igual modo que es posible controlar varias plantas situadas en diferentes puntos geográficos.</a:t>
            </a:r>
          </a:p>
          <a:p>
            <a:endParaRPr lang="es-ES" dirty="0"/>
          </a:p>
          <a:p>
            <a:r>
              <a:rPr lang="es-ES" dirty="0"/>
              <a:t>Esto da a las empresas una capacidad no vista hasta ahora de observar los avances en su producción a tiempo real, a la par que analizar los datos históricos que obtengan sobre sus procesos. El objetivo de recopilar y utilizar estos datos es dar pie a la mejora de procesos y generar un entorno en el que las decisiones basadas en información sean prioritarias.</a:t>
            </a:r>
            <a:endParaRPr lang="es-GT" dirty="0"/>
          </a:p>
        </p:txBody>
      </p:sp>
      <p:pic>
        <p:nvPicPr>
          <p:cNvPr id="2050" name="Picture 2" descr="Qué aporta IoT (Internet of things) a la industria | aggity">
            <a:extLst>
              <a:ext uri="{FF2B5EF4-FFF2-40B4-BE49-F238E27FC236}">
                <a16:creationId xmlns:a16="http://schemas.microsoft.com/office/drawing/2014/main" id="{F6EAC309-A392-4BBD-836B-076638482B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3811" y="3112236"/>
            <a:ext cx="2391748" cy="1571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831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10" name="Google Shape;110;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102" name="Google Shape;102;p18"/>
          <p:cNvSpPr txBox="1">
            <a:spLocks noGrp="1"/>
          </p:cNvSpPr>
          <p:nvPr>
            <p:ph type="ctrTitle" idx="4294967295"/>
          </p:nvPr>
        </p:nvSpPr>
        <p:spPr>
          <a:xfrm>
            <a:off x="1137066" y="1803400"/>
            <a:ext cx="6286500" cy="1160463"/>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800" dirty="0">
                <a:solidFill>
                  <a:schemeClr val="accent1"/>
                </a:solidFill>
              </a:rPr>
              <a:t>RESULTADO</a:t>
            </a:r>
            <a:endParaRPr sz="4800" dirty="0">
              <a:solidFill>
                <a:schemeClr val="accent1"/>
              </a:solidFill>
            </a:endParaRPr>
          </a:p>
        </p:txBody>
      </p:sp>
      <p:pic>
        <p:nvPicPr>
          <p:cNvPr id="2050" name="Picture 2" descr="Shopping Cart Icon PNG Image and PSD File For Free Download - Lovepik |  401486831">
            <a:extLst>
              <a:ext uri="{FF2B5EF4-FFF2-40B4-BE49-F238E27FC236}">
                <a16:creationId xmlns:a16="http://schemas.microsoft.com/office/drawing/2014/main" id="{90AAA739-8661-472F-9251-6DC6A43FFF76}"/>
              </a:ext>
            </a:extLst>
          </p:cNvPr>
          <p:cNvPicPr>
            <a:picLocks noChangeAspect="1" noChangeArrowheads="1"/>
          </p:cNvPicPr>
          <p:nvPr/>
        </p:nvPicPr>
        <p:blipFill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backgroundRemoval t="10000" b="90000" l="10000" r="90000">
                        <a14:foregroundMark x1="35083" y1="75667" x2="35083" y2="75667"/>
                        <a14:foregroundMark x1="66917" y1="74667" x2="66917" y2="74667"/>
                      </a14:backgroundRemoval>
                    </a14:imgEffect>
                  </a14:imgLayer>
                </a14:imgProps>
              </a:ext>
              <a:ext uri="{28A0092B-C50C-407E-A947-70E740481C1C}">
                <a14:useLocalDpi xmlns:a14="http://schemas.microsoft.com/office/drawing/2010/main" val="0"/>
              </a:ext>
            </a:extLst>
          </a:blip>
          <a:srcRect l="16346" t="21732" r="22253" b="18239"/>
          <a:stretch/>
        </p:blipFill>
        <p:spPr bwMode="auto">
          <a:xfrm>
            <a:off x="4280316" y="269641"/>
            <a:ext cx="583367" cy="570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4001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REDES NEURONALES</a:t>
            </a:r>
            <a:endParaRPr dirty="0"/>
          </a:p>
        </p:txBody>
      </p:sp>
      <p:sp>
        <p:nvSpPr>
          <p:cNvPr id="96" name="Google Shape;96;p17"/>
          <p:cNvSpPr txBox="1">
            <a:spLocks noGrp="1"/>
          </p:cNvSpPr>
          <p:nvPr>
            <p:ph type="body" idx="1"/>
          </p:nvPr>
        </p:nvSpPr>
        <p:spPr>
          <a:xfrm>
            <a:off x="916525" y="459405"/>
            <a:ext cx="7310700" cy="4325246"/>
          </a:xfrm>
          <a:prstGeom prst="rect">
            <a:avLst/>
          </a:prstGeom>
        </p:spPr>
        <p:txBody>
          <a:bodyPr spcFirstLastPara="1" wrap="square" lIns="91425" tIns="91425" rIns="91425" bIns="91425" anchor="t" anchorCtr="0">
            <a:noAutofit/>
          </a:bodyPr>
          <a:lstStyle/>
          <a:p>
            <a:pPr marL="0" indent="0">
              <a:buNone/>
            </a:pPr>
            <a:r>
              <a:rPr lang="es-ES" sz="1400" dirty="0">
                <a:solidFill>
                  <a:schemeClr val="tx1"/>
                </a:solidFill>
                <a:effectLst/>
                <a:latin typeface="Arial" panose="020B0604020202020204" pitchFamily="34" charset="0"/>
                <a:ea typeface="Carlito"/>
              </a:rPr>
              <a:t>Algunas de las ventajas que ofrece el </a:t>
            </a:r>
            <a:r>
              <a:rPr lang="es-ES" sz="1400" dirty="0" err="1">
                <a:solidFill>
                  <a:schemeClr val="tx1"/>
                </a:solidFill>
                <a:effectLst/>
                <a:latin typeface="Arial" panose="020B0604020202020204" pitchFamily="34" charset="0"/>
                <a:ea typeface="Carlito"/>
              </a:rPr>
              <a:t>biogas</a:t>
            </a:r>
            <a:r>
              <a:rPr lang="es-ES" sz="1400" dirty="0">
                <a:solidFill>
                  <a:schemeClr val="tx1"/>
                </a:solidFill>
                <a:effectLst/>
                <a:latin typeface="Arial" panose="020B0604020202020204" pitchFamily="34" charset="0"/>
                <a:ea typeface="Carlito"/>
              </a:rPr>
              <a:t> son:</a:t>
            </a:r>
          </a:p>
          <a:p>
            <a:pPr marL="0" indent="0">
              <a:buNone/>
            </a:pPr>
            <a:endParaRPr lang="es-ES" sz="1400" dirty="0">
              <a:solidFill>
                <a:schemeClr val="tx1"/>
              </a:solidFill>
              <a:effectLst/>
              <a:latin typeface="Arial" panose="020B0604020202020204" pitchFamily="34" charset="0"/>
              <a:ea typeface="Carlito"/>
            </a:endParaRPr>
          </a:p>
          <a:p>
            <a:pPr marL="0" indent="0">
              <a:buNone/>
            </a:pPr>
            <a:endParaRPr lang="es-ES" sz="1400" dirty="0">
              <a:solidFill>
                <a:schemeClr val="tx1"/>
              </a:solidFill>
              <a:effectLst/>
              <a:latin typeface="Arial" panose="020B0604020202020204" pitchFamily="34" charset="0"/>
              <a:ea typeface="Carlito"/>
            </a:endParaRPr>
          </a:p>
          <a:p>
            <a:pPr marL="0" indent="0">
              <a:buNone/>
            </a:pPr>
            <a:r>
              <a:rPr lang="es-ES" sz="1400" dirty="0">
                <a:solidFill>
                  <a:schemeClr val="tx1"/>
                </a:solidFill>
                <a:effectLst/>
                <a:latin typeface="Arial" panose="020B0604020202020204" pitchFamily="34" charset="0"/>
                <a:ea typeface="Carlito"/>
              </a:rPr>
              <a:t>•	Es útil, económico e ideal para lugares donde no llega el gas natural de red, por ejemplo sitios agrícolas, emprendimientos industriales y otros lugares que además de usar un producto natural estarán ayudando en gran medida al medio ambiente.</a:t>
            </a:r>
          </a:p>
          <a:p>
            <a:pPr marL="0" indent="0">
              <a:buNone/>
            </a:pPr>
            <a:r>
              <a:rPr lang="es-ES" sz="1400" dirty="0">
                <a:solidFill>
                  <a:schemeClr val="tx1"/>
                </a:solidFill>
                <a:effectLst/>
                <a:latin typeface="Arial" panose="020B0604020202020204" pitchFamily="34" charset="0"/>
                <a:ea typeface="Carlito"/>
              </a:rPr>
              <a:t>•	Permite reducir la cantidad de residuos sólidos urbanos que pueden ser tratados de una manera eficaz con ayuda de las canecas para reciclar. Al disminuir estos residuos se generan nuevos que a su vez permiten ser renovables.</a:t>
            </a:r>
          </a:p>
          <a:p>
            <a:pPr marL="0" indent="0">
              <a:buNone/>
            </a:pPr>
            <a:r>
              <a:rPr lang="es-ES" sz="1400" dirty="0">
                <a:solidFill>
                  <a:schemeClr val="tx1"/>
                </a:solidFill>
                <a:effectLst/>
                <a:latin typeface="Arial" panose="020B0604020202020204" pitchFamily="34" charset="0"/>
                <a:ea typeface="Carlito"/>
              </a:rPr>
              <a:t> </a:t>
            </a:r>
          </a:p>
          <a:p>
            <a:pPr marL="0" indent="0">
              <a:buNone/>
            </a:pPr>
            <a:r>
              <a:rPr lang="es-ES" sz="1400" dirty="0">
                <a:solidFill>
                  <a:schemeClr val="tx1"/>
                </a:solidFill>
                <a:effectLst/>
                <a:latin typeface="Arial" panose="020B0604020202020204" pitchFamily="34" charset="0"/>
                <a:ea typeface="Carlito"/>
              </a:rPr>
              <a:t>•	Puede ser utilizado con fines domésticos, pero para ello es necesario contar con una cantidad constante de estos residuos para poder generar el gas.</a:t>
            </a:r>
          </a:p>
          <a:p>
            <a:pPr marL="0" indent="0">
              <a:buNone/>
            </a:pPr>
            <a:endParaRPr lang="es-ES" sz="1400" dirty="0">
              <a:effectLst/>
              <a:latin typeface="Arial" panose="020B0604020202020204" pitchFamily="34" charset="0"/>
              <a:ea typeface="Carlito"/>
            </a:endParaRPr>
          </a:p>
          <a:p>
            <a:pPr marL="0" marR="0" lvl="0" indent="0" algn="l" defTabSz="914400" rtl="0" eaLnBrk="1" fontAlgn="auto" latinLnBrk="0" hangingPunct="1">
              <a:lnSpc>
                <a:spcPct val="100000"/>
              </a:lnSpc>
              <a:spcBef>
                <a:spcPts val="600"/>
              </a:spcBef>
              <a:spcAft>
                <a:spcPts val="0"/>
              </a:spcAft>
              <a:buClr>
                <a:srgbClr val="999999"/>
              </a:buClr>
              <a:buSzPts val="2400"/>
              <a:buFont typeface="Droid Serif"/>
              <a:buNone/>
              <a:tabLst/>
              <a:defRPr/>
            </a:pPr>
            <a:br>
              <a:rPr lang="es-ES" dirty="0"/>
            </a:br>
            <a:br>
              <a:rPr lang="es-ES" dirty="0"/>
            </a:br>
            <a:endParaRPr lang="es-ES" sz="1400" dirty="0">
              <a:latin typeface="Arial" panose="020B0604020202020204" pitchFamily="34" charset="0"/>
            </a:endParaRPr>
          </a:p>
        </p:txBody>
      </p:sp>
      <p:sp>
        <p:nvSpPr>
          <p:cNvPr id="97" name="Google Shape;97;p1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2691143962"/>
      </p:ext>
    </p:extLst>
  </p:cSld>
  <p:clrMapOvr>
    <a:masterClrMapping/>
  </p:clrMapOvr>
</p:sld>
</file>

<file path=ppt/theme/theme1.xml><?xml version="1.0" encoding="utf-8"?>
<a:theme xmlns:a="http://schemas.openxmlformats.org/drawingml/2006/main" name="Base">
  <a:themeElements>
    <a:clrScheme name="Bas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e">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TM03457444[[fn=Base]]</Template>
  <TotalTime>1751</TotalTime>
  <Words>437</Words>
  <Application>Microsoft Office PowerPoint</Application>
  <PresentationFormat>Presentación en pantalla (16:9)</PresentationFormat>
  <Paragraphs>41</Paragraphs>
  <Slides>8</Slides>
  <Notes>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Open Sans</vt:lpstr>
      <vt:lpstr>Arial</vt:lpstr>
      <vt:lpstr>Corbel</vt:lpstr>
      <vt:lpstr>Droid Serif</vt:lpstr>
      <vt:lpstr>Carlito</vt:lpstr>
      <vt:lpstr>Base</vt:lpstr>
      <vt:lpstr>SMART STOVE</vt:lpstr>
      <vt:lpstr>BIOGAS</vt:lpstr>
      <vt:lpstr>PROTOTIPO FINAL</vt:lpstr>
      <vt:lpstr>PARTES</vt:lpstr>
      <vt:lpstr>PARTES</vt:lpstr>
      <vt:lpstr>USO INDUSTRIAL</vt:lpstr>
      <vt:lpstr>RESULTADO</vt:lpstr>
      <vt:lpstr>REDES NEURONALES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CAZA DEL CIERVO</dc:title>
  <dc:creator>Fernando Gómez Santos</dc:creator>
  <cp:lastModifiedBy>Fernando Mauricio Gómez Santos</cp:lastModifiedBy>
  <cp:revision>31</cp:revision>
  <dcterms:modified xsi:type="dcterms:W3CDTF">2022-05-09T05:26:05Z</dcterms:modified>
</cp:coreProperties>
</file>