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91" r:id="rId3"/>
    <p:sldId id="290" r:id="rId4"/>
    <p:sldId id="257" r:id="rId5"/>
    <p:sldId id="261" r:id="rId6"/>
    <p:sldId id="296" r:id="rId7"/>
    <p:sldId id="298" r:id="rId8"/>
    <p:sldId id="292" r:id="rId9"/>
    <p:sldId id="297" r:id="rId10"/>
    <p:sldId id="299" r:id="rId11"/>
    <p:sldId id="303" r:id="rId12"/>
    <p:sldId id="302" r:id="rId13"/>
    <p:sldId id="301" r:id="rId14"/>
    <p:sldId id="269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Barlow Condensed" panose="020B0604020202020204" charset="0"/>
      <p:regular r:id="rId21"/>
      <p:bold r:id="rId22"/>
      <p:italic r:id="rId23"/>
      <p:boldItalic r:id="rId24"/>
    </p:embeddedFont>
    <p:embeddedFont>
      <p:font typeface="Barlow Condensed Medium" panose="020B0604020202020204" charset="0"/>
      <p:regular r:id="rId25"/>
      <p:bold r:id="rId26"/>
      <p:italic r:id="rId27"/>
      <p:boldItalic r:id="rId28"/>
    </p:embeddedFont>
    <p:embeddedFont>
      <p:font typeface="Barlow Condensed SemiBold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Henrique" initials="DH" lastIdx="1" clrIdx="0">
    <p:extLst>
      <p:ext uri="{19B8F6BF-5375-455C-9EA6-DF929625EA0E}">
        <p15:presenceInfo xmlns:p15="http://schemas.microsoft.com/office/powerpoint/2012/main" userId="811ff070826a7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79BC7-F0C0-46D6-B621-89FE311B4377}" v="4" dt="2019-12-09T21:47:3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microsoft.com/office/2016/11/relationships/changesInfo" Target="changesInfos/changesInfo1.xml"/><Relationship Id="rId20" Type="http://schemas.openxmlformats.org/officeDocument/2006/relationships/font" Target="fonts/font4.fntdata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Henrique" userId="811ff070826a7346" providerId="LiveId" clId="{A428ED41-FA7E-4828-9FA5-8F96164C3C65}"/>
    <pc:docChg chg="undo custSel addSld delSld modSld">
      <pc:chgData name="Douglas Henrique" userId="811ff070826a7346" providerId="LiveId" clId="{A428ED41-FA7E-4828-9FA5-8F96164C3C65}" dt="2019-12-10T20:25:49.807" v="147"/>
      <pc:docMkLst>
        <pc:docMk/>
      </pc:docMkLst>
      <pc:sldChg chg="modTransition">
        <pc:chgData name="Douglas Henrique" userId="811ff070826a7346" providerId="LiveId" clId="{A428ED41-FA7E-4828-9FA5-8F96164C3C65}" dt="2019-12-10T12:06:15.175" v="60"/>
        <pc:sldMkLst>
          <pc:docMk/>
          <pc:sldMk cId="3107706859" sldId="292"/>
        </pc:sldMkLst>
      </pc:sldChg>
      <pc:sldChg chg="modSp">
        <pc:chgData name="Douglas Henrique" userId="811ff070826a7346" providerId="LiveId" clId="{A428ED41-FA7E-4828-9FA5-8F96164C3C65}" dt="2019-12-10T12:04:22.793" v="58" actId="1076"/>
        <pc:sldMkLst>
          <pc:docMk/>
          <pc:sldMk cId="4233226971" sldId="296"/>
        </pc:sldMkLst>
        <pc:spChg chg="mod">
          <ac:chgData name="Douglas Henrique" userId="811ff070826a7346" providerId="LiveId" clId="{A428ED41-FA7E-4828-9FA5-8F96164C3C65}" dt="2019-12-10T12:02:17.681" v="28" actId="1076"/>
          <ac:spMkLst>
            <pc:docMk/>
            <pc:sldMk cId="4233226971" sldId="296"/>
            <ac:spMk id="649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2:30.865" v="29" actId="1076"/>
          <ac:spMkLst>
            <pc:docMk/>
            <pc:sldMk cId="4233226971" sldId="296"/>
            <ac:spMk id="650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3:45.969" v="53" actId="1076"/>
          <ac:spMkLst>
            <pc:docMk/>
            <pc:sldMk cId="4233226971" sldId="296"/>
            <ac:spMk id="651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3:45.969" v="53" actId="1076"/>
          <ac:spMkLst>
            <pc:docMk/>
            <pc:sldMk cId="4233226971" sldId="296"/>
            <ac:spMk id="652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2:30.865" v="29" actId="1076"/>
          <ac:spMkLst>
            <pc:docMk/>
            <pc:sldMk cId="4233226971" sldId="296"/>
            <ac:spMk id="655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3:56.761" v="55" actId="1076"/>
          <ac:spMkLst>
            <pc:docMk/>
            <pc:sldMk cId="4233226971" sldId="296"/>
            <ac:spMk id="666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4:22.793" v="58" actId="1076"/>
          <ac:spMkLst>
            <pc:docMk/>
            <pc:sldMk cId="4233226971" sldId="296"/>
            <ac:spMk id="667" creationId="{00000000-0000-0000-0000-000000000000}"/>
          </ac:spMkLst>
        </pc:spChg>
        <pc:spChg chg="mod">
          <ac:chgData name="Douglas Henrique" userId="811ff070826a7346" providerId="LiveId" clId="{A428ED41-FA7E-4828-9FA5-8F96164C3C65}" dt="2019-12-10T12:04:00.918" v="56" actId="1076"/>
          <ac:spMkLst>
            <pc:docMk/>
            <pc:sldMk cId="4233226971" sldId="296"/>
            <ac:spMk id="668" creationId="{00000000-0000-0000-0000-000000000000}"/>
          </ac:spMkLst>
        </pc:spChg>
        <pc:grpChg chg="mod">
          <ac:chgData name="Douglas Henrique" userId="811ff070826a7346" providerId="LiveId" clId="{A428ED41-FA7E-4828-9FA5-8F96164C3C65}" dt="2019-12-10T12:03:45.969" v="53" actId="1076"/>
          <ac:grpSpMkLst>
            <pc:docMk/>
            <pc:sldMk cId="4233226971" sldId="296"/>
            <ac:grpSpMk id="24" creationId="{ED580695-C2ED-49F5-8FD6-1DCA21934597}"/>
          </ac:grpSpMkLst>
        </pc:grpChg>
        <pc:grpChg chg="mod">
          <ac:chgData name="Douglas Henrique" userId="811ff070826a7346" providerId="LiveId" clId="{A428ED41-FA7E-4828-9FA5-8F96164C3C65}" dt="2019-12-10T12:02:30.865" v="29" actId="1076"/>
          <ac:grpSpMkLst>
            <pc:docMk/>
            <pc:sldMk cId="4233226971" sldId="296"/>
            <ac:grpSpMk id="28" creationId="{691D61F4-F36E-45AE-AA58-C64FE31301B0}"/>
          </ac:grpSpMkLst>
        </pc:grpChg>
      </pc:sldChg>
      <pc:sldChg chg="modTransition">
        <pc:chgData name="Douglas Henrique" userId="811ff070826a7346" providerId="LiveId" clId="{A428ED41-FA7E-4828-9FA5-8F96164C3C65}" dt="2019-12-10T12:06:17.492" v="61"/>
        <pc:sldMkLst>
          <pc:docMk/>
          <pc:sldMk cId="2157215185" sldId="297"/>
        </pc:sldMkLst>
      </pc:sldChg>
      <pc:sldChg chg="modTransition">
        <pc:chgData name="Douglas Henrique" userId="811ff070826a7346" providerId="LiveId" clId="{A428ED41-FA7E-4828-9FA5-8F96164C3C65}" dt="2019-12-10T12:06:11.968" v="59"/>
        <pc:sldMkLst>
          <pc:docMk/>
          <pc:sldMk cId="1766021756" sldId="298"/>
        </pc:sldMkLst>
      </pc:sldChg>
      <pc:sldChg chg="addSp delSp modSp">
        <pc:chgData name="Douglas Henrique" userId="811ff070826a7346" providerId="LiveId" clId="{A428ED41-FA7E-4828-9FA5-8F96164C3C65}" dt="2019-12-08T14:44:16.318" v="6" actId="14100"/>
        <pc:sldMkLst>
          <pc:docMk/>
          <pc:sldMk cId="1837270542" sldId="299"/>
        </pc:sldMkLst>
        <pc:picChg chg="del">
          <ac:chgData name="Douglas Henrique" userId="811ff070826a7346" providerId="LiveId" clId="{A428ED41-FA7E-4828-9FA5-8F96164C3C65}" dt="2019-12-08T14:44:00.123" v="2" actId="478"/>
          <ac:picMkLst>
            <pc:docMk/>
            <pc:sldMk cId="1837270542" sldId="299"/>
            <ac:picMk id="3" creationId="{F9EB0684-E915-49AD-AC6F-9584CD73B92D}"/>
          </ac:picMkLst>
        </pc:picChg>
        <pc:picChg chg="add mod">
          <ac:chgData name="Douglas Henrique" userId="811ff070826a7346" providerId="LiveId" clId="{A428ED41-FA7E-4828-9FA5-8F96164C3C65}" dt="2019-12-08T14:44:16.318" v="6" actId="14100"/>
          <ac:picMkLst>
            <pc:docMk/>
            <pc:sldMk cId="1837270542" sldId="299"/>
            <ac:picMk id="4" creationId="{502DA267-9CB8-4C37-93CD-392DB4FDE1BA}"/>
          </ac:picMkLst>
        </pc:picChg>
      </pc:sldChg>
      <pc:sldChg chg="addSp modSp add del addCm delCm">
        <pc:chgData name="Douglas Henrique" userId="811ff070826a7346" providerId="LiveId" clId="{A428ED41-FA7E-4828-9FA5-8F96164C3C65}" dt="2019-12-10T20:25:49.807" v="147"/>
        <pc:sldMkLst>
          <pc:docMk/>
          <pc:sldMk cId="2839642528" sldId="302"/>
        </pc:sldMkLst>
        <pc:spChg chg="add mod">
          <ac:chgData name="Douglas Henrique" userId="811ff070826a7346" providerId="LiveId" clId="{A428ED41-FA7E-4828-9FA5-8F96164C3C65}" dt="2019-12-08T14:49:44.455" v="20" actId="20577"/>
          <ac:spMkLst>
            <pc:docMk/>
            <pc:sldMk cId="2839642528" sldId="302"/>
            <ac:spMk id="2" creationId="{F83309D1-53EC-4F04-A3FC-0F976B7A510E}"/>
          </ac:spMkLst>
        </pc:spChg>
        <pc:spChg chg="mod">
          <ac:chgData name="Douglas Henrique" userId="811ff070826a7346" providerId="LiveId" clId="{A428ED41-FA7E-4828-9FA5-8F96164C3C65}" dt="2019-12-10T20:25:49.807" v="147"/>
          <ac:spMkLst>
            <pc:docMk/>
            <pc:sldMk cId="2839642528" sldId="302"/>
            <ac:spMk id="4" creationId="{D0FD54DD-E6DB-433C-BE2C-0259E20BFC42}"/>
          </ac:spMkLst>
        </pc:spChg>
      </pc:sldChg>
      <pc:sldChg chg="addSp delSp modSp add">
        <pc:chgData name="Douglas Henrique" userId="811ff070826a7346" providerId="LiveId" clId="{A428ED41-FA7E-4828-9FA5-8F96164C3C65}" dt="2019-12-10T14:24:17.164" v="105" actId="1076"/>
        <pc:sldMkLst>
          <pc:docMk/>
          <pc:sldMk cId="2419708209" sldId="303"/>
        </pc:sldMkLst>
        <pc:spChg chg="add del mod">
          <ac:chgData name="Douglas Henrique" userId="811ff070826a7346" providerId="LiveId" clId="{A428ED41-FA7E-4828-9FA5-8F96164C3C65}" dt="2019-12-10T14:21:41.604" v="99" actId="11529"/>
          <ac:spMkLst>
            <pc:docMk/>
            <pc:sldMk cId="2419708209" sldId="303"/>
            <ac:spMk id="5" creationId="{2DB91ACB-E58D-4967-B214-F54EF8E8713C}"/>
          </ac:spMkLst>
        </pc:spChg>
        <pc:spChg chg="mod">
          <ac:chgData name="Douglas Henrique" userId="811ff070826a7346" providerId="LiveId" clId="{A428ED41-FA7E-4828-9FA5-8F96164C3C65}" dt="2019-12-10T14:24:17.164" v="105" actId="1076"/>
          <ac:spMkLst>
            <pc:docMk/>
            <pc:sldMk cId="2419708209" sldId="303"/>
            <ac:spMk id="393" creationId="{00000000-0000-0000-0000-000000000000}"/>
          </ac:spMkLst>
        </pc:spChg>
        <pc:picChg chg="del">
          <ac:chgData name="Douglas Henrique" userId="811ff070826a7346" providerId="LiveId" clId="{A428ED41-FA7E-4828-9FA5-8F96164C3C65}" dt="2019-12-10T14:19:59.857" v="63" actId="478"/>
          <ac:picMkLst>
            <pc:docMk/>
            <pc:sldMk cId="2419708209" sldId="303"/>
            <ac:picMk id="3" creationId="{BCD39A6D-D8E3-41F8-9E1B-8D10C8F8251C}"/>
          </ac:picMkLst>
        </pc:picChg>
        <pc:picChg chg="add del mod">
          <ac:chgData name="Douglas Henrique" userId="811ff070826a7346" providerId="LiveId" clId="{A428ED41-FA7E-4828-9FA5-8F96164C3C65}" dt="2019-12-10T14:24:12.175" v="104" actId="478"/>
          <ac:picMkLst>
            <pc:docMk/>
            <pc:sldMk cId="2419708209" sldId="303"/>
            <ac:picMk id="4" creationId="{B5B5C5D7-3EBC-45C0-B037-990AB5D5D992}"/>
          </ac:picMkLst>
        </pc:picChg>
      </pc:sldChg>
      <pc:sldChg chg="add del">
        <pc:chgData name="Douglas Henrique" userId="811ff070826a7346" providerId="LiveId" clId="{A428ED41-FA7E-4828-9FA5-8F96164C3C65}" dt="2019-12-10T16:25:14.289" v="143"/>
        <pc:sldMkLst>
          <pc:docMk/>
          <pc:sldMk cId="2947677820" sldId="304"/>
        </pc:sldMkLst>
      </pc:sldChg>
      <pc:sldChg chg="add del">
        <pc:chgData name="Douglas Henrique" userId="811ff070826a7346" providerId="LiveId" clId="{A428ED41-FA7E-4828-9FA5-8F96164C3C65}" dt="2019-12-10T16:25:13.455" v="142"/>
        <pc:sldMkLst>
          <pc:docMk/>
          <pc:sldMk cId="3170096367" sldId="305"/>
        </pc:sldMkLst>
      </pc:sldChg>
      <pc:sldChg chg="add del">
        <pc:chgData name="Douglas Henrique" userId="811ff070826a7346" providerId="LiveId" clId="{A428ED41-FA7E-4828-9FA5-8F96164C3C65}" dt="2019-12-10T16:25:12.932" v="141"/>
        <pc:sldMkLst>
          <pc:docMk/>
          <pc:sldMk cId="2519396693" sldId="306"/>
        </pc:sldMkLst>
      </pc:sldChg>
      <pc:sldChg chg="add del">
        <pc:chgData name="Douglas Henrique" userId="811ff070826a7346" providerId="LiveId" clId="{A428ED41-FA7E-4828-9FA5-8F96164C3C65}" dt="2019-12-10T16:25:12.428" v="140"/>
        <pc:sldMkLst>
          <pc:docMk/>
          <pc:sldMk cId="2195568385" sldId="307"/>
        </pc:sldMkLst>
      </pc:sldChg>
      <pc:sldChg chg="add del">
        <pc:chgData name="Douglas Henrique" userId="811ff070826a7346" providerId="LiveId" clId="{A428ED41-FA7E-4828-9FA5-8F96164C3C65}" dt="2019-12-10T16:25:11.954" v="139"/>
        <pc:sldMkLst>
          <pc:docMk/>
          <pc:sldMk cId="4152733605" sldId="308"/>
        </pc:sldMkLst>
      </pc:sldChg>
      <pc:sldChg chg="add del">
        <pc:chgData name="Douglas Henrique" userId="811ff070826a7346" providerId="LiveId" clId="{A428ED41-FA7E-4828-9FA5-8F96164C3C65}" dt="2019-12-10T16:25:11.473" v="138"/>
        <pc:sldMkLst>
          <pc:docMk/>
          <pc:sldMk cId="2814450784" sldId="309"/>
        </pc:sldMkLst>
      </pc:sldChg>
      <pc:sldChg chg="add del">
        <pc:chgData name="Douglas Henrique" userId="811ff070826a7346" providerId="LiveId" clId="{A428ED41-FA7E-4828-9FA5-8F96164C3C65}" dt="2019-12-10T16:25:06.478" v="137"/>
        <pc:sldMkLst>
          <pc:docMk/>
          <pc:sldMk cId="4087832308" sldId="310"/>
        </pc:sldMkLst>
      </pc:sldChg>
      <pc:sldChg chg="add del">
        <pc:chgData name="Douglas Henrique" userId="811ff070826a7346" providerId="LiveId" clId="{A428ED41-FA7E-4828-9FA5-8F96164C3C65}" dt="2019-12-10T16:25:05.924" v="136"/>
        <pc:sldMkLst>
          <pc:docMk/>
          <pc:sldMk cId="3390983469" sldId="311"/>
        </pc:sldMkLst>
      </pc:sldChg>
      <pc:sldChg chg="add del">
        <pc:chgData name="Douglas Henrique" userId="811ff070826a7346" providerId="LiveId" clId="{A428ED41-FA7E-4828-9FA5-8F96164C3C65}" dt="2019-12-10T16:25:05.371" v="135"/>
        <pc:sldMkLst>
          <pc:docMk/>
          <pc:sldMk cId="1619879183" sldId="312"/>
        </pc:sldMkLst>
      </pc:sldChg>
      <pc:sldChg chg="add del">
        <pc:chgData name="Douglas Henrique" userId="811ff070826a7346" providerId="LiveId" clId="{A428ED41-FA7E-4828-9FA5-8F96164C3C65}" dt="2019-12-10T16:25:04.871" v="134"/>
        <pc:sldMkLst>
          <pc:docMk/>
          <pc:sldMk cId="3789719024" sldId="313"/>
        </pc:sldMkLst>
      </pc:sldChg>
      <pc:sldChg chg="add del">
        <pc:chgData name="Douglas Henrique" userId="811ff070826a7346" providerId="LiveId" clId="{A428ED41-FA7E-4828-9FA5-8F96164C3C65}" dt="2019-12-10T16:25:04.262" v="133"/>
        <pc:sldMkLst>
          <pc:docMk/>
          <pc:sldMk cId="4134839326" sldId="314"/>
        </pc:sldMkLst>
      </pc:sldChg>
      <pc:sldChg chg="add del">
        <pc:chgData name="Douglas Henrique" userId="811ff070826a7346" providerId="LiveId" clId="{A428ED41-FA7E-4828-9FA5-8F96164C3C65}" dt="2019-12-10T16:25:03.564" v="132"/>
        <pc:sldMkLst>
          <pc:docMk/>
          <pc:sldMk cId="1220216651" sldId="315"/>
        </pc:sldMkLst>
      </pc:sldChg>
      <pc:sldChg chg="add del">
        <pc:chgData name="Douglas Henrique" userId="811ff070826a7346" providerId="LiveId" clId="{A428ED41-FA7E-4828-9FA5-8F96164C3C65}" dt="2019-12-10T16:25:02.940" v="131"/>
        <pc:sldMkLst>
          <pc:docMk/>
          <pc:sldMk cId="3365948861" sldId="316"/>
        </pc:sldMkLst>
      </pc:sldChg>
      <pc:sldChg chg="add del">
        <pc:chgData name="Douglas Henrique" userId="811ff070826a7346" providerId="LiveId" clId="{A428ED41-FA7E-4828-9FA5-8F96164C3C65}" dt="2019-12-10T16:25:02.358" v="130"/>
        <pc:sldMkLst>
          <pc:docMk/>
          <pc:sldMk cId="2961743926" sldId="317"/>
        </pc:sldMkLst>
      </pc:sldChg>
      <pc:sldChg chg="add del">
        <pc:chgData name="Douglas Henrique" userId="811ff070826a7346" providerId="LiveId" clId="{A428ED41-FA7E-4828-9FA5-8F96164C3C65}" dt="2019-12-10T16:25:01.692" v="129"/>
        <pc:sldMkLst>
          <pc:docMk/>
          <pc:sldMk cId="1256734622" sldId="318"/>
        </pc:sldMkLst>
      </pc:sldChg>
      <pc:sldChg chg="add del">
        <pc:chgData name="Douglas Henrique" userId="811ff070826a7346" providerId="LiveId" clId="{A428ED41-FA7E-4828-9FA5-8F96164C3C65}" dt="2019-12-10T16:25:00.970" v="128"/>
        <pc:sldMkLst>
          <pc:docMk/>
          <pc:sldMk cId="1328865199" sldId="319"/>
        </pc:sldMkLst>
      </pc:sldChg>
      <pc:sldChg chg="add del">
        <pc:chgData name="Douglas Henrique" userId="811ff070826a7346" providerId="LiveId" clId="{A428ED41-FA7E-4828-9FA5-8F96164C3C65}" dt="2019-12-10T16:25:00.347" v="127"/>
        <pc:sldMkLst>
          <pc:docMk/>
          <pc:sldMk cId="3524766783" sldId="320"/>
        </pc:sldMkLst>
      </pc:sldChg>
      <pc:sldChg chg="add del">
        <pc:chgData name="Douglas Henrique" userId="811ff070826a7346" providerId="LiveId" clId="{A428ED41-FA7E-4828-9FA5-8F96164C3C65}" dt="2019-12-10T16:24:59.819" v="126"/>
        <pc:sldMkLst>
          <pc:docMk/>
          <pc:sldMk cId="4033067510" sldId="321"/>
        </pc:sldMkLst>
      </pc:sldChg>
      <pc:sldChg chg="add del">
        <pc:chgData name="Douglas Henrique" userId="811ff070826a7346" providerId="LiveId" clId="{A428ED41-FA7E-4828-9FA5-8F96164C3C65}" dt="2019-12-10T16:24:59.115" v="125"/>
        <pc:sldMkLst>
          <pc:docMk/>
          <pc:sldMk cId="2595688074" sldId="322"/>
        </pc:sldMkLst>
      </pc:sldChg>
    </pc:docChg>
  </pc:docChgLst>
  <pc:docChgLst>
    <pc:chgData name="Júnior Moreno" userId="c05fa02b946c4ac3" providerId="LiveId" clId="{AA379BC7-F0C0-46D6-B621-89FE311B4377}"/>
    <pc:docChg chg="undo custSel modSld sldOrd">
      <pc:chgData name="Júnior Moreno" userId="c05fa02b946c4ac3" providerId="LiveId" clId="{AA379BC7-F0C0-46D6-B621-89FE311B4377}" dt="2019-12-09T21:48:15.662" v="59" actId="20577"/>
      <pc:docMkLst>
        <pc:docMk/>
      </pc:docMkLst>
      <pc:sldChg chg="modSp">
        <pc:chgData name="Júnior Moreno" userId="c05fa02b946c4ac3" providerId="LiveId" clId="{AA379BC7-F0C0-46D6-B621-89FE311B4377}" dt="2019-12-08T17:38:10.744" v="5" actId="20577"/>
        <pc:sldMkLst>
          <pc:docMk/>
          <pc:sldMk cId="0" sldId="261"/>
        </pc:sldMkLst>
        <pc:spChg chg="mod">
          <ac:chgData name="Júnior Moreno" userId="c05fa02b946c4ac3" providerId="LiveId" clId="{AA379BC7-F0C0-46D6-B621-89FE311B4377}" dt="2019-12-08T17:38:10.744" v="5" actId="20577"/>
          <ac:spMkLst>
            <pc:docMk/>
            <pc:sldMk cId="0" sldId="261"/>
            <ac:spMk id="440" creationId="{00000000-0000-0000-0000-000000000000}"/>
          </ac:spMkLst>
        </pc:spChg>
      </pc:sldChg>
      <pc:sldChg chg="modSp">
        <pc:chgData name="Júnior Moreno" userId="c05fa02b946c4ac3" providerId="LiveId" clId="{AA379BC7-F0C0-46D6-B621-89FE311B4377}" dt="2019-12-09T21:47:51.273" v="54" actId="1076"/>
        <pc:sldMkLst>
          <pc:docMk/>
          <pc:sldMk cId="4233226971" sldId="296"/>
        </pc:sldMkLst>
        <pc:spChg chg="mod">
          <ac:chgData name="Júnior Moreno" userId="c05fa02b946c4ac3" providerId="LiveId" clId="{AA379BC7-F0C0-46D6-B621-89FE311B4377}" dt="2019-12-09T21:46:20.755" v="41" actId="1076"/>
          <ac:spMkLst>
            <pc:docMk/>
            <pc:sldMk cId="4233226971" sldId="296"/>
            <ac:spMk id="649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6:33.074" v="43" actId="1076"/>
          <ac:spMkLst>
            <pc:docMk/>
            <pc:sldMk cId="4233226971" sldId="296"/>
            <ac:spMk id="650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6:51.005" v="47" actId="1076"/>
          <ac:spMkLst>
            <pc:docMk/>
            <pc:sldMk cId="4233226971" sldId="296"/>
            <ac:spMk id="651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6:51.005" v="47" actId="1076"/>
          <ac:spMkLst>
            <pc:docMk/>
            <pc:sldMk cId="4233226971" sldId="296"/>
            <ac:spMk id="652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6:33.074" v="43" actId="1076"/>
          <ac:spMkLst>
            <pc:docMk/>
            <pc:sldMk cId="4233226971" sldId="296"/>
            <ac:spMk id="655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7:51.273" v="54" actId="1076"/>
          <ac:spMkLst>
            <pc:docMk/>
            <pc:sldMk cId="4233226971" sldId="296"/>
            <ac:spMk id="666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7:20.557" v="52" actId="1076"/>
          <ac:spMkLst>
            <pc:docMk/>
            <pc:sldMk cId="4233226971" sldId="296"/>
            <ac:spMk id="667" creationId="{00000000-0000-0000-0000-000000000000}"/>
          </ac:spMkLst>
        </pc:spChg>
        <pc:spChg chg="mod">
          <ac:chgData name="Júnior Moreno" userId="c05fa02b946c4ac3" providerId="LiveId" clId="{AA379BC7-F0C0-46D6-B621-89FE311B4377}" dt="2019-12-09T21:47:11.361" v="50" actId="1076"/>
          <ac:spMkLst>
            <pc:docMk/>
            <pc:sldMk cId="4233226971" sldId="296"/>
            <ac:spMk id="668" creationId="{00000000-0000-0000-0000-000000000000}"/>
          </ac:spMkLst>
        </pc:spChg>
        <pc:grpChg chg="mod">
          <ac:chgData name="Júnior Moreno" userId="c05fa02b946c4ac3" providerId="LiveId" clId="{AA379BC7-F0C0-46D6-B621-89FE311B4377}" dt="2019-12-09T21:46:51.005" v="47" actId="1076"/>
          <ac:grpSpMkLst>
            <pc:docMk/>
            <pc:sldMk cId="4233226971" sldId="296"/>
            <ac:grpSpMk id="24" creationId="{ED580695-C2ED-49F5-8FD6-1DCA21934597}"/>
          </ac:grpSpMkLst>
        </pc:grpChg>
        <pc:grpChg chg="mod">
          <ac:chgData name="Júnior Moreno" userId="c05fa02b946c4ac3" providerId="LiveId" clId="{AA379BC7-F0C0-46D6-B621-89FE311B4377}" dt="2019-12-09T21:46:33.074" v="43" actId="1076"/>
          <ac:grpSpMkLst>
            <pc:docMk/>
            <pc:sldMk cId="4233226971" sldId="296"/>
            <ac:grpSpMk id="28" creationId="{691D61F4-F36E-45AE-AA58-C64FE31301B0}"/>
          </ac:grpSpMkLst>
        </pc:grpChg>
      </pc:sldChg>
      <pc:sldChg chg="ord">
        <pc:chgData name="Júnior Moreno" userId="c05fa02b946c4ac3" providerId="LiveId" clId="{AA379BC7-F0C0-46D6-B621-89FE311B4377}" dt="2019-12-09T21:47:30.256" v="53"/>
        <pc:sldMkLst>
          <pc:docMk/>
          <pc:sldMk cId="1766021756" sldId="298"/>
        </pc:sldMkLst>
      </pc:sldChg>
      <pc:sldChg chg="addSp delSp modSp">
        <pc:chgData name="Júnior Moreno" userId="c05fa02b946c4ac3" providerId="LiveId" clId="{AA379BC7-F0C0-46D6-B621-89FE311B4377}" dt="2019-12-08T17:53:17.762" v="38" actId="14100"/>
        <pc:sldMkLst>
          <pc:docMk/>
          <pc:sldMk cId="1837270542" sldId="299"/>
        </pc:sldMkLst>
        <pc:picChg chg="add mod">
          <ac:chgData name="Júnior Moreno" userId="c05fa02b946c4ac3" providerId="LiveId" clId="{AA379BC7-F0C0-46D6-B621-89FE311B4377}" dt="2019-12-08T17:53:17.762" v="38" actId="14100"/>
          <ac:picMkLst>
            <pc:docMk/>
            <pc:sldMk cId="1837270542" sldId="299"/>
            <ac:picMk id="3" creationId="{BCD39A6D-D8E3-41F8-9E1B-8D10C8F8251C}"/>
          </ac:picMkLst>
        </pc:picChg>
        <pc:picChg chg="del mod">
          <ac:chgData name="Júnior Moreno" userId="c05fa02b946c4ac3" providerId="LiveId" clId="{AA379BC7-F0C0-46D6-B621-89FE311B4377}" dt="2019-12-08T17:52:55.143" v="34" actId="478"/>
          <ac:picMkLst>
            <pc:docMk/>
            <pc:sldMk cId="1837270542" sldId="299"/>
            <ac:picMk id="4" creationId="{502DA267-9CB8-4C37-93CD-392DB4FDE1BA}"/>
          </ac:picMkLst>
        </pc:picChg>
      </pc:sldChg>
      <pc:sldChg chg="modSp">
        <pc:chgData name="Júnior Moreno" userId="c05fa02b946c4ac3" providerId="LiveId" clId="{AA379BC7-F0C0-46D6-B621-89FE311B4377}" dt="2019-12-09T21:48:15.662" v="59" actId="20577"/>
        <pc:sldMkLst>
          <pc:docMk/>
          <pc:sldMk cId="1681856437" sldId="301"/>
        </pc:sldMkLst>
        <pc:spChg chg="mod">
          <ac:chgData name="Júnior Moreno" userId="c05fa02b946c4ac3" providerId="LiveId" clId="{AA379BC7-F0C0-46D6-B621-89FE311B4377}" dt="2019-12-09T21:48:15.662" v="59" actId="20577"/>
          <ac:spMkLst>
            <pc:docMk/>
            <pc:sldMk cId="1681856437" sldId="301"/>
            <ac:spMk id="4" creationId="{1F332616-04BE-4561-AB9C-B5C1DF3B5C28}"/>
          </ac:spMkLst>
        </pc:spChg>
      </pc:sldChg>
      <pc:sldChg chg="addSp delSp modSp">
        <pc:chgData name="Júnior Moreno" userId="c05fa02b946c4ac3" providerId="LiveId" clId="{AA379BC7-F0C0-46D6-B621-89FE311B4377}" dt="2019-12-08T17:40:13.003" v="33" actId="1076"/>
        <pc:sldMkLst>
          <pc:docMk/>
          <pc:sldMk cId="2839642528" sldId="302"/>
        </pc:sldMkLst>
        <pc:spChg chg="add del mod">
          <ac:chgData name="Júnior Moreno" userId="c05fa02b946c4ac3" providerId="LiveId" clId="{AA379BC7-F0C0-46D6-B621-89FE311B4377}" dt="2019-12-08T17:39:39.986" v="18" actId="478"/>
          <ac:spMkLst>
            <pc:docMk/>
            <pc:sldMk cId="2839642528" sldId="302"/>
            <ac:spMk id="2" creationId="{F83309D1-53EC-4F04-A3FC-0F976B7A510E}"/>
          </ac:spMkLst>
        </pc:spChg>
        <pc:spChg chg="add mod">
          <ac:chgData name="Júnior Moreno" userId="c05fa02b946c4ac3" providerId="LiveId" clId="{AA379BC7-F0C0-46D6-B621-89FE311B4377}" dt="2019-12-08T17:40:13.003" v="33" actId="1076"/>
          <ac:spMkLst>
            <pc:docMk/>
            <pc:sldMk cId="2839642528" sldId="302"/>
            <ac:spMk id="4" creationId="{D0FD54DD-E6DB-433C-BE2C-0259E20BFC42}"/>
          </ac:spMkLst>
        </pc:spChg>
      </pc:sldChg>
    </pc:docChg>
  </pc:docChgLst>
  <pc:docChgLst>
    <pc:chgData name="Júnior Moreno" userId="c05fa02b946c4ac3" providerId="LiveId" clId="{00F4890E-4142-4388-B829-4A3E3CA856E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226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41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80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4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0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2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07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45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03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35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86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36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90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69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 rot="10800000" flipH="1">
            <a:off x="6382576" y="4059387"/>
            <a:ext cx="2761414" cy="1094590"/>
            <a:chOff x="5543377" y="-26648"/>
            <a:chExt cx="3613943" cy="1432521"/>
          </a:xfrm>
        </p:grpSpPr>
        <p:sp>
          <p:nvSpPr>
            <p:cNvPr id="309" name="Google Shape;309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1" name="Google Shape;331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ggle.i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1480073" y="296383"/>
            <a:ext cx="736621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SIMPEI</a:t>
            </a:r>
            <a:br>
              <a:rPr lang="pt-BR" dirty="0"/>
            </a:b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CB05E3-D2E8-48C5-A159-ADE7AE47829C}"/>
              </a:ext>
            </a:extLst>
          </p:cNvPr>
          <p:cNvSpPr/>
          <p:nvPr/>
        </p:nvSpPr>
        <p:spPr>
          <a:xfrm>
            <a:off x="2643263" y="1500552"/>
            <a:ext cx="6298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Sistema de Manutenção Preventiva de Equipamentos Industriais</a:t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168E24B-7B47-45B7-AF6F-63FF926B81DA}"/>
              </a:ext>
            </a:extLst>
          </p:cNvPr>
          <p:cNvSpPr txBox="1">
            <a:spLocks/>
          </p:cNvSpPr>
          <p:nvPr/>
        </p:nvSpPr>
        <p:spPr>
          <a:xfrm>
            <a:off x="446566" y="3553152"/>
            <a:ext cx="7509963" cy="250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342;p11">
            <a:extLst>
              <a:ext uri="{FF2B5EF4-FFF2-40B4-BE49-F238E27FC236}">
                <a16:creationId xmlns:a16="http://schemas.microsoft.com/office/drawing/2014/main" id="{16AE4980-698F-4E19-ADE1-350C1336B0E8}"/>
              </a:ext>
            </a:extLst>
          </p:cNvPr>
          <p:cNvSpPr txBox="1">
            <a:spLocks/>
          </p:cNvSpPr>
          <p:nvPr/>
        </p:nvSpPr>
        <p:spPr>
          <a:xfrm>
            <a:off x="446566" y="3425030"/>
            <a:ext cx="7366216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Antonio Edson Moreno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Júnior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Douglas Henrique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dos Santos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Gongora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Me. Fernando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Aoki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Rizatto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sz="2000" dirty="0"/>
            </a:b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589821" y="181371"/>
            <a:ext cx="47046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DE CASO DE USO GERAL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D39A6D-D8E3-41F8-9E1B-8D10C8F8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1" y="759171"/>
            <a:ext cx="7555196" cy="42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2219666" y="1993950"/>
            <a:ext cx="47046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Apresentação do Sistema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1970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589821" y="181371"/>
            <a:ext cx="47046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4" name="Google Shape;396;p15">
            <a:extLst>
              <a:ext uri="{FF2B5EF4-FFF2-40B4-BE49-F238E27FC236}">
                <a16:creationId xmlns:a16="http://schemas.microsoft.com/office/drawing/2014/main" id="{D0FD54DD-E6DB-433C-BE2C-0259E20BFC42}"/>
              </a:ext>
            </a:extLst>
          </p:cNvPr>
          <p:cNvSpPr txBox="1">
            <a:spLocks/>
          </p:cNvSpPr>
          <p:nvPr/>
        </p:nvSpPr>
        <p:spPr>
          <a:xfrm>
            <a:off x="1097821" y="1557867"/>
            <a:ext cx="6704236" cy="12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Conclui-se que o desenvolvimento do sistema web SIMPEI atingiu os objetivos especificados neste trabalho, correspondendo com todos os requisitos necessários para uma melhoria na gestão de prevenção e correção de equipamentos em uma empresa. </a:t>
            </a:r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3964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589821" y="181371"/>
            <a:ext cx="47046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REFERENCIAS</a:t>
            </a:r>
            <a:endParaRPr dirty="0"/>
          </a:p>
        </p:txBody>
      </p:sp>
      <p:sp>
        <p:nvSpPr>
          <p:cNvPr id="4" name="Google Shape;707;p25">
            <a:extLst>
              <a:ext uri="{FF2B5EF4-FFF2-40B4-BE49-F238E27FC236}">
                <a16:creationId xmlns:a16="http://schemas.microsoft.com/office/drawing/2014/main" id="{1F332616-04BE-4561-AB9C-B5C1DF3B5C28}"/>
              </a:ext>
            </a:extLst>
          </p:cNvPr>
          <p:cNvSpPr txBox="1">
            <a:spLocks/>
          </p:cNvSpPr>
          <p:nvPr/>
        </p:nvSpPr>
        <p:spPr>
          <a:xfrm>
            <a:off x="486016" y="759170"/>
            <a:ext cx="7711686" cy="4099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BOOTSTRAP. </a:t>
            </a: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Bootstrap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. Disponível em: . Acesso em: 14 abr. 2019.</a:t>
            </a: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CARVALHO, Vinicius. MySQL - Comece com o principal banco de dados open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mercado. São Paulo: Casa do Código, 1998.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JQUERY. O que é </a:t>
            </a: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JQuery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? Disponível em: . Acesso em: 14 abr. 2019.</a:t>
            </a: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PHP.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Disponível em: &lt; https://www.php.net/&gt;. Acesso em: 06 mai. 2019.</a:t>
            </a: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ASSOCIAÇÃO BRASILEIRA DE NORMAS TÉCNICAS. NBR-5462/1994: confiabilidade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mantenabilidade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Rio de Janeiro: ABNT, 2004. </a:t>
            </a: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PINTO, Alan Kardec, XAVIER, Júlio Aquino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Nasc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Manutenção: função estratégica. 3ª Ed. Rio de Janeiro: </a:t>
            </a:r>
            <a:r>
              <a:rPr lang="pt-B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Qualitymark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2009 .</a:t>
            </a: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ASTAH. Disponível em: &lt;</a:t>
            </a: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astah.net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&gt;. Acesso em: 28 abr. 2019.</a:t>
            </a:r>
          </a:p>
          <a:p>
            <a:pPr marL="50800">
              <a:lnSpc>
                <a:spcPct val="115000"/>
              </a:lnSpc>
              <a:spcBef>
                <a:spcPts val="300"/>
              </a:spcBef>
              <a:buSzPts val="1000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1300" indent="-190500">
              <a:lnSpc>
                <a:spcPct val="115000"/>
              </a:lnSpc>
              <a:spcBef>
                <a:spcPts val="300"/>
              </a:spcBef>
              <a:buSzPts val="1000"/>
              <a:buFont typeface="Arvo"/>
              <a:buChar char="◂"/>
            </a:pPr>
            <a:endParaRPr lang="pt-BR" dirty="0">
              <a:highlight>
                <a:srgbClr val="1DCDC3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185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54132"/>
                </a:solidFill>
              </a:rPr>
              <a:t>Introdução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2795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54132"/>
                </a:solidFill>
              </a:rPr>
              <a:t>Introdução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JUSTIFICATIVA</a:t>
            </a:r>
            <a:endParaRPr dirty="0"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8868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54132"/>
                </a:solidFill>
              </a:rPr>
              <a:t>Introdução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JUSTIFICATIVA</a:t>
            </a:r>
            <a:endParaRPr dirty="0"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/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750054" y="1891498"/>
            <a:ext cx="5608993" cy="1328284"/>
            <a:chOff x="2218050" y="2014360"/>
            <a:chExt cx="4707900" cy="1114800"/>
          </a:xfrm>
        </p:grpSpPr>
        <p:cxnSp>
          <p:nvCxnSpPr>
            <p:cNvPr id="416" name="Google Shape;416;p16"/>
            <p:cNvCxnSpPr>
              <a:cxnSpLocks/>
              <a:endCxn id="418" idx="1"/>
            </p:cNvCxnSpPr>
            <p:nvPr/>
          </p:nvCxnSpPr>
          <p:spPr>
            <a:xfrm rot="10800000" flipH="1">
              <a:off x="2854045" y="2573647"/>
              <a:ext cx="3436500" cy="1410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9" name="Google Shape;419;p16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0" name="Google Shape;420;p16"/>
              <p:cNvCxnSpPr>
                <a:cxnSpLocks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2" name="Google Shape;422;p16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6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4" name="Google Shape;424;p16"/>
              <p:cNvCxnSpPr>
                <a:cxnSpLocks/>
                <a:stCxn id="425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6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28" name="Google Shape;428;p16"/>
              <p:cNvCxnSpPr>
                <a:cxnSpLocks/>
                <a:stCxn id="429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6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2" name="Google Shape;432;p16"/>
              <p:cNvCxnSpPr>
                <a:cxnSpLocks/>
                <a:stCxn id="433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6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3398949" y="2203141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02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6" name="Google Shape;436;p16"/>
          <p:cNvSpPr txBox="1">
            <a:spLocks noGrp="1"/>
          </p:cNvSpPr>
          <p:nvPr>
            <p:ph type="ctrTitle"/>
          </p:nvPr>
        </p:nvSpPr>
        <p:spPr>
          <a:xfrm>
            <a:off x="5001064" y="223043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ctrTitle"/>
          </p:nvPr>
        </p:nvSpPr>
        <p:spPr>
          <a:xfrm>
            <a:off x="6602132" y="2213567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4294967295"/>
          </p:nvPr>
        </p:nvSpPr>
        <p:spPr>
          <a:xfrm>
            <a:off x="4349546" y="1113950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rgbClr val="F54132"/>
                </a:solidFill>
              </a:rPr>
              <a:t>BANCO DE DADOS</a:t>
            </a:r>
            <a:br>
              <a:rPr lang="es" sz="1000" dirty="0"/>
            </a:br>
            <a:r>
              <a:rPr lang="es" sz="1000" dirty="0"/>
              <a:t>MySQL</a:t>
            </a:r>
            <a:endParaRPr sz="1000" dirty="0"/>
          </a:p>
        </p:txBody>
      </p:sp>
      <p:sp>
        <p:nvSpPr>
          <p:cNvPr id="438" name="Google Shape;438;p16"/>
          <p:cNvSpPr txBox="1">
            <a:spLocks noGrp="1"/>
          </p:cNvSpPr>
          <p:nvPr>
            <p:ph type="subTitle" idx="4294967295"/>
          </p:nvPr>
        </p:nvSpPr>
        <p:spPr>
          <a:xfrm>
            <a:off x="1118050" y="1113950"/>
            <a:ext cx="20565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rgbClr val="F54132"/>
                </a:solidFill>
              </a:rPr>
              <a:t>FRONT-END</a:t>
            </a:r>
            <a:br>
              <a:rPr lang="es" sz="1000" dirty="0"/>
            </a:br>
            <a:r>
              <a:rPr lang="es" sz="1000" dirty="0"/>
              <a:t>HTML, CSS e Javascript</a:t>
            </a:r>
            <a:endParaRPr sz="1000" dirty="0"/>
          </a:p>
        </p:txBody>
      </p:sp>
      <p:sp>
        <p:nvSpPr>
          <p:cNvPr id="439" name="Google Shape;439;p16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rgbClr val="F54132"/>
                </a:solidFill>
              </a:rPr>
              <a:t>BACK-END</a:t>
            </a:r>
            <a:br>
              <a:rPr lang="es" sz="1000" dirty="0"/>
            </a:br>
            <a:r>
              <a:rPr lang="es" sz="1000" dirty="0"/>
              <a:t>PHP</a:t>
            </a:r>
            <a:endParaRPr sz="1000" dirty="0"/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rgbClr val="F54132"/>
                </a:solidFill>
              </a:rPr>
              <a:t>FRAMEWORKS e BLIBLIOTECAS</a:t>
            </a:r>
            <a:br>
              <a:rPr lang="es" sz="1000" dirty="0"/>
            </a:br>
            <a:r>
              <a:rPr lang="es" sz="1000" dirty="0"/>
              <a:t>Bootstrap </a:t>
            </a:r>
            <a:r>
              <a:rPr lang="pt-BR" sz="1000" dirty="0"/>
              <a:t>e</a:t>
            </a:r>
            <a:r>
              <a:rPr lang="es" sz="1000" dirty="0"/>
              <a:t> J</a:t>
            </a:r>
            <a:r>
              <a:rPr lang="pt-BR" sz="1000" dirty="0"/>
              <a:t>q</a:t>
            </a:r>
            <a:r>
              <a:rPr lang="es" sz="1000" dirty="0"/>
              <a:t>uery</a:t>
            </a:r>
            <a:endParaRPr sz="1000" dirty="0"/>
          </a:p>
        </p:txBody>
      </p:sp>
      <p:sp>
        <p:nvSpPr>
          <p:cNvPr id="33" name="Google Shape;425;p16">
            <a:extLst>
              <a:ext uri="{FF2B5EF4-FFF2-40B4-BE49-F238E27FC236}">
                <a16:creationId xmlns:a16="http://schemas.microsoft.com/office/drawing/2014/main" id="{DB8F13E0-B3ED-4E16-AB44-732376775442}"/>
              </a:ext>
            </a:extLst>
          </p:cNvPr>
          <p:cNvSpPr/>
          <p:nvPr/>
        </p:nvSpPr>
        <p:spPr>
          <a:xfrm>
            <a:off x="1855062" y="2274010"/>
            <a:ext cx="590100" cy="590150"/>
          </a:xfrm>
          <a:prstGeom prst="ellipse">
            <a:avLst/>
          </a:pr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35;p16">
            <a:extLst>
              <a:ext uri="{FF2B5EF4-FFF2-40B4-BE49-F238E27FC236}">
                <a16:creationId xmlns:a16="http://schemas.microsoft.com/office/drawing/2014/main" id="{459ED912-7A6F-4796-A1C8-80ED65282A89}"/>
              </a:ext>
            </a:extLst>
          </p:cNvPr>
          <p:cNvSpPr txBox="1">
            <a:spLocks/>
          </p:cNvSpPr>
          <p:nvPr/>
        </p:nvSpPr>
        <p:spPr>
          <a:xfrm>
            <a:off x="1798927" y="2230439"/>
            <a:ext cx="7131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es" sz="2400" dirty="0">
                <a:solidFill>
                  <a:srgbClr val="FFFFFF"/>
                </a:solidFill>
              </a:rPr>
              <a:t>01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REFERENCIAL TEÓRICO</a:t>
            </a:r>
            <a:endParaRPr dirty="0"/>
          </a:p>
        </p:txBody>
      </p:sp>
      <p:sp>
        <p:nvSpPr>
          <p:cNvPr id="650" name="Google Shape;650;p22"/>
          <p:cNvSpPr/>
          <p:nvPr/>
        </p:nvSpPr>
        <p:spPr>
          <a:xfrm>
            <a:off x="2324287" y="1499017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3824114" y="1525314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5" y="0"/>
                  <a:pt x="0" y="5940"/>
                  <a:pt x="0" y="13359"/>
                </a:cubicBezTo>
                <a:cubicBezTo>
                  <a:pt x="0" y="20677"/>
                  <a:pt x="5965" y="26717"/>
                  <a:pt x="13384" y="26717"/>
                </a:cubicBezTo>
                <a:cubicBezTo>
                  <a:pt x="20803" y="26717"/>
                  <a:pt x="26742" y="20677"/>
                  <a:pt x="26742" y="13359"/>
                </a:cubicBezTo>
                <a:cubicBezTo>
                  <a:pt x="26742" y="5940"/>
                  <a:pt x="20803" y="0"/>
                  <a:pt x="13384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3957971" y="1653610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5319805" y="1461179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2458145" y="1627313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5453089" y="1589475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 txBox="1">
            <a:spLocks noGrp="1"/>
          </p:cNvSpPr>
          <p:nvPr>
            <p:ph type="subTitle" idx="4294967295"/>
          </p:nvPr>
        </p:nvSpPr>
        <p:spPr>
          <a:xfrm>
            <a:off x="3750810" y="2761733"/>
            <a:ext cx="1326899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>
                <a:solidFill>
                  <a:srgbClr val="00A6A6"/>
                </a:solidFill>
              </a:rPr>
              <a:t>Manutenção Preventiva</a:t>
            </a:r>
            <a:br>
              <a:rPr lang="es" sz="1400" dirty="0"/>
            </a:br>
            <a:endParaRPr sz="1400" dirty="0"/>
          </a:p>
        </p:txBody>
      </p:sp>
      <p:sp>
        <p:nvSpPr>
          <p:cNvPr id="667" name="Google Shape;667;p22"/>
          <p:cNvSpPr txBox="1">
            <a:spLocks noGrp="1"/>
          </p:cNvSpPr>
          <p:nvPr>
            <p:ph type="subTitle" idx="4294967295"/>
          </p:nvPr>
        </p:nvSpPr>
        <p:spPr>
          <a:xfrm>
            <a:off x="2225207" y="2757257"/>
            <a:ext cx="1488289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>
                <a:solidFill>
                  <a:srgbClr val="F54132"/>
                </a:solidFill>
              </a:rPr>
              <a:t>Manutenção Preditiva</a:t>
            </a:r>
            <a:br>
              <a:rPr lang="es" sz="1400" dirty="0"/>
            </a:br>
            <a:endParaRPr sz="1400" dirty="0"/>
          </a:p>
        </p:txBody>
      </p:sp>
      <p:sp>
        <p:nvSpPr>
          <p:cNvPr id="668" name="Google Shape;668;p22"/>
          <p:cNvSpPr txBox="1">
            <a:spLocks noGrp="1"/>
          </p:cNvSpPr>
          <p:nvPr>
            <p:ph type="subTitle" idx="4294967295"/>
          </p:nvPr>
        </p:nvSpPr>
        <p:spPr>
          <a:xfrm>
            <a:off x="5319805" y="2757257"/>
            <a:ext cx="132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>
                <a:solidFill>
                  <a:srgbClr val="018790"/>
                </a:solidFill>
              </a:rPr>
              <a:t>Manutenção Corretiva</a:t>
            </a:r>
            <a:br>
              <a:rPr lang="es" sz="1400" dirty="0"/>
            </a:br>
            <a:endParaRPr sz="1400" dirty="0"/>
          </a:p>
        </p:txBody>
      </p:sp>
      <p:grpSp>
        <p:nvGrpSpPr>
          <p:cNvPr id="21" name="Google Shape;6431;p35">
            <a:extLst>
              <a:ext uri="{FF2B5EF4-FFF2-40B4-BE49-F238E27FC236}">
                <a16:creationId xmlns:a16="http://schemas.microsoft.com/office/drawing/2014/main" id="{264F1E0F-5AC1-4D37-8B34-6BAAAAD98FA6}"/>
              </a:ext>
            </a:extLst>
          </p:cNvPr>
          <p:cNvGrpSpPr/>
          <p:nvPr/>
        </p:nvGrpSpPr>
        <p:grpSpPr>
          <a:xfrm>
            <a:off x="5736044" y="1881916"/>
            <a:ext cx="346667" cy="333257"/>
            <a:chOff x="-31889075" y="2658950"/>
            <a:chExt cx="302475" cy="290775"/>
          </a:xfrm>
          <a:solidFill>
            <a:schemeClr val="bg1"/>
          </a:solidFill>
        </p:grpSpPr>
        <p:sp>
          <p:nvSpPr>
            <p:cNvPr id="22" name="Google Shape;6432;p35">
              <a:extLst>
                <a:ext uri="{FF2B5EF4-FFF2-40B4-BE49-F238E27FC236}">
                  <a16:creationId xmlns:a16="http://schemas.microsoft.com/office/drawing/2014/main" id="{8A570DD0-6AD1-46D3-A65C-C98AE8C0236A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33;p35">
              <a:extLst>
                <a:ext uri="{FF2B5EF4-FFF2-40B4-BE49-F238E27FC236}">
                  <a16:creationId xmlns:a16="http://schemas.microsoft.com/office/drawing/2014/main" id="{FF57405F-5AA4-49DF-A148-0D9036839ECC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608;p33">
            <a:extLst>
              <a:ext uri="{FF2B5EF4-FFF2-40B4-BE49-F238E27FC236}">
                <a16:creationId xmlns:a16="http://schemas.microsoft.com/office/drawing/2014/main" id="{ED580695-C2ED-49F5-8FD6-1DCA21934597}"/>
              </a:ext>
            </a:extLst>
          </p:cNvPr>
          <p:cNvGrpSpPr/>
          <p:nvPr/>
        </p:nvGrpSpPr>
        <p:grpSpPr>
          <a:xfrm>
            <a:off x="4272288" y="1947349"/>
            <a:ext cx="283944" cy="331959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25" name="Google Shape;5609;p33">
              <a:extLst>
                <a:ext uri="{FF2B5EF4-FFF2-40B4-BE49-F238E27FC236}">
                  <a16:creationId xmlns:a16="http://schemas.microsoft.com/office/drawing/2014/main" id="{DC6BC041-A434-4065-8D0C-DE9D295D5288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10;p33">
              <a:extLst>
                <a:ext uri="{FF2B5EF4-FFF2-40B4-BE49-F238E27FC236}">
                  <a16:creationId xmlns:a16="http://schemas.microsoft.com/office/drawing/2014/main" id="{FEBC3C45-FB06-4EEB-AB76-1B0DD6CD9F8D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11;p33">
              <a:extLst>
                <a:ext uri="{FF2B5EF4-FFF2-40B4-BE49-F238E27FC236}">
                  <a16:creationId xmlns:a16="http://schemas.microsoft.com/office/drawing/2014/main" id="{8B613036-14E1-4C95-907B-9C50EE0D094F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251;p39">
            <a:extLst>
              <a:ext uri="{FF2B5EF4-FFF2-40B4-BE49-F238E27FC236}">
                <a16:creationId xmlns:a16="http://schemas.microsoft.com/office/drawing/2014/main" id="{691D61F4-F36E-45AE-AA58-C64FE31301B0}"/>
              </a:ext>
            </a:extLst>
          </p:cNvPr>
          <p:cNvGrpSpPr/>
          <p:nvPr/>
        </p:nvGrpSpPr>
        <p:grpSpPr>
          <a:xfrm>
            <a:off x="2749187" y="1944008"/>
            <a:ext cx="327823" cy="32869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29" name="Google Shape;8252;p39">
              <a:extLst>
                <a:ext uri="{FF2B5EF4-FFF2-40B4-BE49-F238E27FC236}">
                  <a16:creationId xmlns:a16="http://schemas.microsoft.com/office/drawing/2014/main" id="{3650714E-D3F3-45A5-932F-263BFD08CFFB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53;p39">
              <a:extLst>
                <a:ext uri="{FF2B5EF4-FFF2-40B4-BE49-F238E27FC236}">
                  <a16:creationId xmlns:a16="http://schemas.microsoft.com/office/drawing/2014/main" id="{15206AAB-40ED-4814-A54D-CC8F99066AF8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4;p39">
              <a:extLst>
                <a:ext uri="{FF2B5EF4-FFF2-40B4-BE49-F238E27FC236}">
                  <a16:creationId xmlns:a16="http://schemas.microsoft.com/office/drawing/2014/main" id="{2A8B2237-D128-4BAA-884E-329707BC6F25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55;p39">
              <a:extLst>
                <a:ext uri="{FF2B5EF4-FFF2-40B4-BE49-F238E27FC236}">
                  <a16:creationId xmlns:a16="http://schemas.microsoft.com/office/drawing/2014/main" id="{1C2855D5-4FF2-48EA-A080-7F49B982C8BA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6;p39">
              <a:extLst>
                <a:ext uri="{FF2B5EF4-FFF2-40B4-BE49-F238E27FC236}">
                  <a16:creationId xmlns:a16="http://schemas.microsoft.com/office/drawing/2014/main" id="{627BC120-C106-40B8-B9DD-90871A4B038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7;p39">
              <a:extLst>
                <a:ext uri="{FF2B5EF4-FFF2-40B4-BE49-F238E27FC236}">
                  <a16:creationId xmlns:a16="http://schemas.microsoft.com/office/drawing/2014/main" id="{407854B5-F88D-453C-8BE6-A12017F0E22F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3226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 animBg="1"/>
      <p:bldP spid="651" grpId="0" animBg="1"/>
      <p:bldP spid="652" grpId="0" animBg="1"/>
      <p:bldP spid="653" grpId="0" animBg="1"/>
      <p:bldP spid="655" grpId="0" animBg="1"/>
      <p:bldP spid="656" grpId="0" animBg="1"/>
      <p:bldP spid="666" grpId="0" build="p"/>
      <p:bldP spid="667" grpId="0" build="p"/>
      <p:bldP spid="6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418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REFERENCIAL TEÓRICO</a:t>
            </a:r>
            <a:endParaRPr dirty="0"/>
          </a:p>
        </p:txBody>
      </p:sp>
      <p:cxnSp>
        <p:nvCxnSpPr>
          <p:cNvPr id="18" name="Google Shape;449;p17">
            <a:extLst>
              <a:ext uri="{FF2B5EF4-FFF2-40B4-BE49-F238E27FC236}">
                <a16:creationId xmlns:a16="http://schemas.microsoft.com/office/drawing/2014/main" id="{274FC464-663A-44FE-9834-9021FCD424B0}"/>
              </a:ext>
            </a:extLst>
          </p:cNvPr>
          <p:cNvCxnSpPr/>
          <p:nvPr/>
        </p:nvCxnSpPr>
        <p:spPr>
          <a:xfrm>
            <a:off x="3734052" y="2027097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50;p17">
            <a:extLst>
              <a:ext uri="{FF2B5EF4-FFF2-40B4-BE49-F238E27FC236}">
                <a16:creationId xmlns:a16="http://schemas.microsoft.com/office/drawing/2014/main" id="{58E1301D-A8E5-4723-8FA3-1DD29E85B98A}"/>
              </a:ext>
            </a:extLst>
          </p:cNvPr>
          <p:cNvSpPr txBox="1">
            <a:spLocks/>
          </p:cNvSpPr>
          <p:nvPr/>
        </p:nvSpPr>
        <p:spPr>
          <a:xfrm>
            <a:off x="3690864" y="1449297"/>
            <a:ext cx="2431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pt-BR" sz="1800" dirty="0"/>
              <a:t>Manutenção Preditiva</a:t>
            </a:r>
          </a:p>
        </p:txBody>
      </p:sp>
      <p:sp>
        <p:nvSpPr>
          <p:cNvPr id="11" name="Google Shape;396;p15">
            <a:extLst>
              <a:ext uri="{FF2B5EF4-FFF2-40B4-BE49-F238E27FC236}">
                <a16:creationId xmlns:a16="http://schemas.microsoft.com/office/drawing/2014/main" id="{9ACB5451-EC0D-4C0E-B5F9-AF71A78F48F6}"/>
              </a:ext>
            </a:extLst>
          </p:cNvPr>
          <p:cNvSpPr txBox="1">
            <a:spLocks/>
          </p:cNvSpPr>
          <p:nvPr/>
        </p:nvSpPr>
        <p:spPr>
          <a:xfrm>
            <a:off x="3648335" y="2250040"/>
            <a:ext cx="5169209" cy="57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pt-BR" sz="1400" dirty="0"/>
              <a:t>A manutenção preditiva tem como objetivo realizar as inspeções necessárias dos equipamentos e detectar desgastes antes que possa apresentar defeito. </a:t>
            </a:r>
            <a:endParaRPr lang="pt-BR"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12" name="Google Shape;651;p22">
            <a:extLst>
              <a:ext uri="{FF2B5EF4-FFF2-40B4-BE49-F238E27FC236}">
                <a16:creationId xmlns:a16="http://schemas.microsoft.com/office/drawing/2014/main" id="{C735A965-5946-4C44-A0D1-AD19D3298671}"/>
              </a:ext>
            </a:extLst>
          </p:cNvPr>
          <p:cNvSpPr/>
          <p:nvPr/>
        </p:nvSpPr>
        <p:spPr>
          <a:xfrm>
            <a:off x="2147476" y="2027097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5" y="0"/>
                  <a:pt x="0" y="5940"/>
                  <a:pt x="0" y="13359"/>
                </a:cubicBezTo>
                <a:cubicBezTo>
                  <a:pt x="0" y="20677"/>
                  <a:pt x="5965" y="26717"/>
                  <a:pt x="13384" y="26717"/>
                </a:cubicBezTo>
                <a:cubicBezTo>
                  <a:pt x="20803" y="26717"/>
                  <a:pt x="26742" y="20677"/>
                  <a:pt x="26742" y="13359"/>
                </a:cubicBezTo>
                <a:cubicBezTo>
                  <a:pt x="26742" y="5940"/>
                  <a:pt x="20803" y="0"/>
                  <a:pt x="13384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52;p22">
            <a:extLst>
              <a:ext uri="{FF2B5EF4-FFF2-40B4-BE49-F238E27FC236}">
                <a16:creationId xmlns:a16="http://schemas.microsoft.com/office/drawing/2014/main" id="{7F35DCE1-E02F-41DA-A2A4-137A2371B679}"/>
              </a:ext>
            </a:extLst>
          </p:cNvPr>
          <p:cNvSpPr/>
          <p:nvPr/>
        </p:nvSpPr>
        <p:spPr>
          <a:xfrm>
            <a:off x="2281333" y="2155393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5608;p33">
            <a:extLst>
              <a:ext uri="{FF2B5EF4-FFF2-40B4-BE49-F238E27FC236}">
                <a16:creationId xmlns:a16="http://schemas.microsoft.com/office/drawing/2014/main" id="{185AFD88-8DC2-429E-A48D-F3868E04F727}"/>
              </a:ext>
            </a:extLst>
          </p:cNvPr>
          <p:cNvGrpSpPr/>
          <p:nvPr/>
        </p:nvGrpSpPr>
        <p:grpSpPr>
          <a:xfrm>
            <a:off x="2595650" y="2449132"/>
            <a:ext cx="283944" cy="331959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15" name="Google Shape;5609;p33">
              <a:extLst>
                <a:ext uri="{FF2B5EF4-FFF2-40B4-BE49-F238E27FC236}">
                  <a16:creationId xmlns:a16="http://schemas.microsoft.com/office/drawing/2014/main" id="{9AF2CA5C-D18A-4E70-8F4F-9DC6072995C6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10;p33">
              <a:extLst>
                <a:ext uri="{FF2B5EF4-FFF2-40B4-BE49-F238E27FC236}">
                  <a16:creationId xmlns:a16="http://schemas.microsoft.com/office/drawing/2014/main" id="{64199FE9-3D38-436B-BDD3-D1B32119FBC0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11;p33">
              <a:extLst>
                <a:ext uri="{FF2B5EF4-FFF2-40B4-BE49-F238E27FC236}">
                  <a16:creationId xmlns:a16="http://schemas.microsoft.com/office/drawing/2014/main" id="{B96CDF45-DB38-4559-99BE-F0AACDDEA380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602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418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REFERENCIAL TEÓRICO</a:t>
            </a:r>
            <a:endParaRPr dirty="0"/>
          </a:p>
        </p:txBody>
      </p:sp>
      <p:sp>
        <p:nvSpPr>
          <p:cNvPr id="396" name="Google Shape;396;p15"/>
          <p:cNvSpPr txBox="1">
            <a:spLocks noGrp="1"/>
          </p:cNvSpPr>
          <p:nvPr>
            <p:ph type="ctrTitle"/>
          </p:nvPr>
        </p:nvSpPr>
        <p:spPr>
          <a:xfrm>
            <a:off x="3605147" y="2440772"/>
            <a:ext cx="5538853" cy="743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É a manutenção efetuada em intervalos predeterminados, ou de acordo com critérios prescritos, reduzir a probabilidade de falha ou a degradação do funcionamento de um item.</a:t>
            </a:r>
            <a:endParaRPr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9" name="Google Shape;650;p22">
            <a:extLst>
              <a:ext uri="{FF2B5EF4-FFF2-40B4-BE49-F238E27FC236}">
                <a16:creationId xmlns:a16="http://schemas.microsoft.com/office/drawing/2014/main" id="{0423A1BC-9866-4F8F-833A-803B94F31023}"/>
              </a:ext>
            </a:extLst>
          </p:cNvPr>
          <p:cNvSpPr/>
          <p:nvPr/>
        </p:nvSpPr>
        <p:spPr>
          <a:xfrm>
            <a:off x="2126871" y="2016739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55;p22">
            <a:extLst>
              <a:ext uri="{FF2B5EF4-FFF2-40B4-BE49-F238E27FC236}">
                <a16:creationId xmlns:a16="http://schemas.microsoft.com/office/drawing/2014/main" id="{552592C4-6253-4D3C-8504-BE374E2B227A}"/>
              </a:ext>
            </a:extLst>
          </p:cNvPr>
          <p:cNvSpPr/>
          <p:nvPr/>
        </p:nvSpPr>
        <p:spPr>
          <a:xfrm>
            <a:off x="2260729" y="2145035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8251;p39">
            <a:extLst>
              <a:ext uri="{FF2B5EF4-FFF2-40B4-BE49-F238E27FC236}">
                <a16:creationId xmlns:a16="http://schemas.microsoft.com/office/drawing/2014/main" id="{8A591CCD-1F6A-46D1-A73E-F1EA1C6ADAD4}"/>
              </a:ext>
            </a:extLst>
          </p:cNvPr>
          <p:cNvGrpSpPr/>
          <p:nvPr/>
        </p:nvGrpSpPr>
        <p:grpSpPr>
          <a:xfrm>
            <a:off x="2551771" y="2461730"/>
            <a:ext cx="327823" cy="328695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12" name="Google Shape;8252;p39">
              <a:extLst>
                <a:ext uri="{FF2B5EF4-FFF2-40B4-BE49-F238E27FC236}">
                  <a16:creationId xmlns:a16="http://schemas.microsoft.com/office/drawing/2014/main" id="{54174E13-5B82-463C-B4AE-FE95BF0982F7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53;p39">
              <a:extLst>
                <a:ext uri="{FF2B5EF4-FFF2-40B4-BE49-F238E27FC236}">
                  <a16:creationId xmlns:a16="http://schemas.microsoft.com/office/drawing/2014/main" id="{68BD2359-28A7-4916-AB7D-1537DCBCF4A4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54;p39">
              <a:extLst>
                <a:ext uri="{FF2B5EF4-FFF2-40B4-BE49-F238E27FC236}">
                  <a16:creationId xmlns:a16="http://schemas.microsoft.com/office/drawing/2014/main" id="{4747D193-5402-486A-8850-4DFFDAC30E77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55;p39">
              <a:extLst>
                <a:ext uri="{FF2B5EF4-FFF2-40B4-BE49-F238E27FC236}">
                  <a16:creationId xmlns:a16="http://schemas.microsoft.com/office/drawing/2014/main" id="{42418982-A957-4FB0-BFA3-70FAEC219EF0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56;p39">
              <a:extLst>
                <a:ext uri="{FF2B5EF4-FFF2-40B4-BE49-F238E27FC236}">
                  <a16:creationId xmlns:a16="http://schemas.microsoft.com/office/drawing/2014/main" id="{05780AD4-8B53-49C2-B261-38AA51394B44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57;p39">
              <a:extLst>
                <a:ext uri="{FF2B5EF4-FFF2-40B4-BE49-F238E27FC236}">
                  <a16:creationId xmlns:a16="http://schemas.microsoft.com/office/drawing/2014/main" id="{A80AD1FE-5822-4B86-8A71-16742E436AE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449;p17">
            <a:extLst>
              <a:ext uri="{FF2B5EF4-FFF2-40B4-BE49-F238E27FC236}">
                <a16:creationId xmlns:a16="http://schemas.microsoft.com/office/drawing/2014/main" id="{274FC464-663A-44FE-9834-9021FCD424B0}"/>
              </a:ext>
            </a:extLst>
          </p:cNvPr>
          <p:cNvCxnSpPr/>
          <p:nvPr/>
        </p:nvCxnSpPr>
        <p:spPr>
          <a:xfrm>
            <a:off x="3711474" y="2027097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50;p17">
            <a:extLst>
              <a:ext uri="{FF2B5EF4-FFF2-40B4-BE49-F238E27FC236}">
                <a16:creationId xmlns:a16="http://schemas.microsoft.com/office/drawing/2014/main" id="{58E1301D-A8E5-4723-8FA3-1DD29E85B98A}"/>
              </a:ext>
            </a:extLst>
          </p:cNvPr>
          <p:cNvSpPr txBox="1">
            <a:spLocks/>
          </p:cNvSpPr>
          <p:nvPr/>
        </p:nvSpPr>
        <p:spPr>
          <a:xfrm>
            <a:off x="3679575" y="1449297"/>
            <a:ext cx="2431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pt-BR" sz="1800" dirty="0"/>
              <a:t>Manutenção Preventiva</a:t>
            </a:r>
          </a:p>
        </p:txBody>
      </p:sp>
    </p:spTree>
    <p:extLst>
      <p:ext uri="{BB962C8B-B14F-4D97-AF65-F5344CB8AC3E}">
        <p14:creationId xmlns:p14="http://schemas.microsoft.com/office/powerpoint/2010/main" val="310770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4186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REFERENCIAL TEÓRICO</a:t>
            </a:r>
            <a:endParaRPr dirty="0"/>
          </a:p>
        </p:txBody>
      </p:sp>
      <p:cxnSp>
        <p:nvCxnSpPr>
          <p:cNvPr id="18" name="Google Shape;449;p17">
            <a:extLst>
              <a:ext uri="{FF2B5EF4-FFF2-40B4-BE49-F238E27FC236}">
                <a16:creationId xmlns:a16="http://schemas.microsoft.com/office/drawing/2014/main" id="{274FC464-663A-44FE-9834-9021FCD424B0}"/>
              </a:ext>
            </a:extLst>
          </p:cNvPr>
          <p:cNvCxnSpPr/>
          <p:nvPr/>
        </p:nvCxnSpPr>
        <p:spPr>
          <a:xfrm>
            <a:off x="3767919" y="2027097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50;p17">
            <a:extLst>
              <a:ext uri="{FF2B5EF4-FFF2-40B4-BE49-F238E27FC236}">
                <a16:creationId xmlns:a16="http://schemas.microsoft.com/office/drawing/2014/main" id="{58E1301D-A8E5-4723-8FA3-1DD29E85B98A}"/>
              </a:ext>
            </a:extLst>
          </p:cNvPr>
          <p:cNvSpPr txBox="1">
            <a:spLocks/>
          </p:cNvSpPr>
          <p:nvPr/>
        </p:nvSpPr>
        <p:spPr>
          <a:xfrm>
            <a:off x="3690864" y="1460586"/>
            <a:ext cx="2431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pt-BR" sz="1800" dirty="0"/>
              <a:t>Manutenção Corretiva</a:t>
            </a:r>
          </a:p>
        </p:txBody>
      </p:sp>
      <p:sp>
        <p:nvSpPr>
          <p:cNvPr id="20" name="Google Shape;396;p15">
            <a:extLst>
              <a:ext uri="{FF2B5EF4-FFF2-40B4-BE49-F238E27FC236}">
                <a16:creationId xmlns:a16="http://schemas.microsoft.com/office/drawing/2014/main" id="{8F5EEA6D-A4F5-4E7B-B6A5-CE9FC5EE1A7E}"/>
              </a:ext>
            </a:extLst>
          </p:cNvPr>
          <p:cNvSpPr txBox="1">
            <a:spLocks/>
          </p:cNvSpPr>
          <p:nvPr/>
        </p:nvSpPr>
        <p:spPr>
          <a:xfrm>
            <a:off x="3670254" y="1960729"/>
            <a:ext cx="4552520" cy="69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pt-BR" sz="1400" dirty="0"/>
              <a:t>A manutenção corretiva é o processo de consertar equipamentos que estão quebrados ou que não estão em bom funcionamento.</a:t>
            </a:r>
            <a:endParaRPr lang="pt-BR"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21" name="Google Shape;653;p22">
            <a:extLst>
              <a:ext uri="{FF2B5EF4-FFF2-40B4-BE49-F238E27FC236}">
                <a16:creationId xmlns:a16="http://schemas.microsoft.com/office/drawing/2014/main" id="{BB357E33-869E-4D24-8191-88B66FCA375A}"/>
              </a:ext>
            </a:extLst>
          </p:cNvPr>
          <p:cNvSpPr/>
          <p:nvPr/>
        </p:nvSpPr>
        <p:spPr>
          <a:xfrm>
            <a:off x="2156973" y="2027097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56;p22">
            <a:extLst>
              <a:ext uri="{FF2B5EF4-FFF2-40B4-BE49-F238E27FC236}">
                <a16:creationId xmlns:a16="http://schemas.microsoft.com/office/drawing/2014/main" id="{F8B1A892-E2B0-4347-932A-E3937DD1662D}"/>
              </a:ext>
            </a:extLst>
          </p:cNvPr>
          <p:cNvSpPr/>
          <p:nvPr/>
        </p:nvSpPr>
        <p:spPr>
          <a:xfrm>
            <a:off x="2290257" y="2155393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431;p35">
            <a:extLst>
              <a:ext uri="{FF2B5EF4-FFF2-40B4-BE49-F238E27FC236}">
                <a16:creationId xmlns:a16="http://schemas.microsoft.com/office/drawing/2014/main" id="{0B5BE577-0DF8-4380-AFCF-A99FF01287FF}"/>
              </a:ext>
            </a:extLst>
          </p:cNvPr>
          <p:cNvGrpSpPr/>
          <p:nvPr/>
        </p:nvGrpSpPr>
        <p:grpSpPr>
          <a:xfrm>
            <a:off x="2573212" y="2447834"/>
            <a:ext cx="346667" cy="333257"/>
            <a:chOff x="-31889075" y="2658950"/>
            <a:chExt cx="302475" cy="290775"/>
          </a:xfrm>
          <a:solidFill>
            <a:schemeClr val="bg1"/>
          </a:solidFill>
        </p:grpSpPr>
        <p:sp>
          <p:nvSpPr>
            <p:cNvPr id="24" name="Google Shape;6432;p35">
              <a:extLst>
                <a:ext uri="{FF2B5EF4-FFF2-40B4-BE49-F238E27FC236}">
                  <a16:creationId xmlns:a16="http://schemas.microsoft.com/office/drawing/2014/main" id="{56C9BBA2-72B2-4290-884B-18E46F3FC6C0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33;p35">
              <a:extLst>
                <a:ext uri="{FF2B5EF4-FFF2-40B4-BE49-F238E27FC236}">
                  <a16:creationId xmlns:a16="http://schemas.microsoft.com/office/drawing/2014/main" id="{BBBDF20A-89F6-4E9E-866A-F426D32B7AE8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96;p15">
            <a:extLst>
              <a:ext uri="{FF2B5EF4-FFF2-40B4-BE49-F238E27FC236}">
                <a16:creationId xmlns:a16="http://schemas.microsoft.com/office/drawing/2014/main" id="{8F5EEA6D-A4F5-4E7B-B6A5-CE9FC5EE1A7E}"/>
              </a:ext>
            </a:extLst>
          </p:cNvPr>
          <p:cNvSpPr txBox="1">
            <a:spLocks/>
          </p:cNvSpPr>
          <p:nvPr/>
        </p:nvSpPr>
        <p:spPr>
          <a:xfrm>
            <a:off x="3661259" y="2614462"/>
            <a:ext cx="4552520" cy="69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pt-BR"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7215185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368</Words>
  <Application>Microsoft Office PowerPoint</Application>
  <PresentationFormat>Apresentação na tela (16:9)</PresentationFormat>
  <Paragraphs>58</Paragraphs>
  <Slides>14</Slides>
  <Notes>14</Notes>
  <HiddenSlides>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Arvo</vt:lpstr>
      <vt:lpstr>Calibri</vt:lpstr>
      <vt:lpstr>Times New Roman</vt:lpstr>
      <vt:lpstr>Barlow Condensed</vt:lpstr>
      <vt:lpstr>Barlow Condensed SemiBold</vt:lpstr>
      <vt:lpstr>Fira Sans Extra Condensed Medium</vt:lpstr>
      <vt:lpstr>Arial</vt:lpstr>
      <vt:lpstr>Barlow Condensed Medium</vt:lpstr>
      <vt:lpstr>My Creative CV by slidesgo</vt:lpstr>
      <vt:lpstr>SIMPEI </vt:lpstr>
      <vt:lpstr>Introdução</vt:lpstr>
      <vt:lpstr>Introdução</vt:lpstr>
      <vt:lpstr>Introdução</vt:lpstr>
      <vt:lpstr>METODOLOGIA</vt:lpstr>
      <vt:lpstr>REFERENCIAL TEÓRICO</vt:lpstr>
      <vt:lpstr>REFERENCIAL TEÓRICO</vt:lpstr>
      <vt:lpstr>REFERENCIAL TEÓRICO</vt:lpstr>
      <vt:lpstr>REFERENCIAL TEÓRICO</vt:lpstr>
      <vt:lpstr>DIAGRAMA DE CASO DE USO GERAL</vt:lpstr>
      <vt:lpstr>Apresentação do Sistema</vt:lpstr>
      <vt:lpstr>Conclusão</vt:lpstr>
      <vt:lpstr>REFERENCIAS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SIMPEI </dc:title>
  <cp:lastModifiedBy>Douglas Henrique</cp:lastModifiedBy>
  <cp:revision>21</cp:revision>
  <dcterms:modified xsi:type="dcterms:W3CDTF">2019-12-10T20:26:04Z</dcterms:modified>
</cp:coreProperties>
</file>