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713" autoAdjust="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B71D8-70EF-42FC-BFEF-1F4C04C0509E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F5329-B7E3-4E6D-B9AB-BD81A684E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76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76F7-FF63-4BFD-9017-310E9526BC67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C215-E2F1-4B51-9344-8DCEA78BCF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76F7-FF63-4BFD-9017-310E9526BC67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C215-E2F1-4B51-9344-8DCEA78BCF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76F7-FF63-4BFD-9017-310E9526BC67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C215-E2F1-4B51-9344-8DCEA78BCF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76F7-FF63-4BFD-9017-310E9526BC67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C215-E2F1-4B51-9344-8DCEA78BCF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76F7-FF63-4BFD-9017-310E9526BC67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C215-E2F1-4B51-9344-8DCEA78BCF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76F7-FF63-4BFD-9017-310E9526BC67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C215-E2F1-4B51-9344-8DCEA78BCF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76F7-FF63-4BFD-9017-310E9526BC67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C215-E2F1-4B51-9344-8DCEA78BCF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76F7-FF63-4BFD-9017-310E9526BC67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C215-E2F1-4B51-9344-8DCEA78BCF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76F7-FF63-4BFD-9017-310E9526BC67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C215-E2F1-4B51-9344-8DCEA78BCF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76F7-FF63-4BFD-9017-310E9526BC67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C215-E2F1-4B51-9344-8DCEA78BCF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76F7-FF63-4BFD-9017-310E9526BC67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C215-E2F1-4B51-9344-8DCEA78BCF6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76F7-FF63-4BFD-9017-310E9526BC67}" type="datetimeFigureOut">
              <a:rPr lang="es-ES" smtClean="0"/>
              <a:t>28/05/2014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C215-E2F1-4B51-9344-8DCEA78BCF6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ampusmvp.es/template/img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949280"/>
            <a:ext cx="1943100" cy="714375"/>
          </a:xfrm>
          <a:prstGeom prst="rect">
            <a:avLst/>
          </a:prstGeom>
          <a:noFill/>
        </p:spPr>
      </p:pic>
      <p:pic>
        <p:nvPicPr>
          <p:cNvPr id="4101" name="Picture 5" descr="Z:\img\v2.0\Portada\seguros-brok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238375" cy="914400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8/8e/WPF_Logo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2924944"/>
            <a:ext cx="6096000" cy="1009650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1619672" y="242088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Microsoft Sans Serif" pitchFamily="34" charset="0"/>
                <a:cs typeface="Microsoft Sans Serif" pitchFamily="34" charset="0"/>
              </a:rPr>
              <a:t>Jump</a:t>
            </a:r>
            <a:r>
              <a:rPr lang="es-ES" dirty="0" smtClean="0"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s-ES" dirty="0" err="1" smtClean="0">
                <a:latin typeface="Microsoft Sans Serif" pitchFamily="34" charset="0"/>
                <a:cs typeface="Microsoft Sans Serif" pitchFamily="34" charset="0"/>
              </a:rPr>
              <a:t>to</a:t>
            </a:r>
            <a:endParaRPr lang="es-ES" dirty="0">
              <a:latin typeface="Microsoft Sans Serif" pitchFamily="34" charset="0"/>
              <a:cs typeface="Microsoft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ampusmvp.es/template/img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949280"/>
            <a:ext cx="1943100" cy="714375"/>
          </a:xfrm>
          <a:prstGeom prst="rect">
            <a:avLst/>
          </a:prstGeom>
          <a:noFill/>
        </p:spPr>
      </p:pic>
      <p:pic>
        <p:nvPicPr>
          <p:cNvPr id="4101" name="Picture 5" descr="Z:\img\v2.0\Portada\seguros-brok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238375" cy="9144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827584" y="1619508"/>
            <a:ext cx="40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Microsoft JhengHei UI" pitchFamily="34" charset="-120"/>
                <a:ea typeface="Microsoft JhengHei UI" pitchFamily="34" charset="-120"/>
              </a:rPr>
              <a:t>Event</a:t>
            </a:r>
            <a:r>
              <a:rPr lang="es-ES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s-ES" dirty="0" err="1" smtClean="0">
                <a:latin typeface="Microsoft JhengHei UI" pitchFamily="34" charset="-120"/>
                <a:ea typeface="Microsoft JhengHei UI" pitchFamily="34" charset="-120"/>
              </a:rPr>
              <a:t>Model</a:t>
            </a:r>
            <a:r>
              <a:rPr lang="es-ES" dirty="0" smtClean="0">
                <a:latin typeface="Microsoft JhengHei UI" pitchFamily="34" charset="-120"/>
                <a:ea typeface="Microsoft JhengHei UI" pitchFamily="34" charset="-120"/>
              </a:rPr>
              <a:t> in WPF: </a:t>
            </a:r>
            <a:r>
              <a:rPr lang="es-ES" dirty="0" err="1" smtClean="0">
                <a:latin typeface="Microsoft JhengHei UI" pitchFamily="34" charset="-120"/>
                <a:ea typeface="Microsoft JhengHei UI" pitchFamily="34" charset="-120"/>
              </a:rPr>
              <a:t>Routed</a:t>
            </a:r>
            <a:r>
              <a:rPr lang="es-ES" dirty="0" smtClean="0">
                <a:latin typeface="Microsoft JhengHei UI" pitchFamily="34" charset="-120"/>
                <a:ea typeface="Microsoft JhengHei UI" pitchFamily="34" charset="-120"/>
              </a:rPr>
              <a:t> </a:t>
            </a:r>
            <a:r>
              <a:rPr lang="es-ES" dirty="0" err="1" smtClean="0">
                <a:latin typeface="Microsoft JhengHei UI" pitchFamily="34" charset="-120"/>
                <a:ea typeface="Microsoft JhengHei UI" pitchFamily="34" charset="-120"/>
              </a:rPr>
              <a:t>Events</a:t>
            </a:r>
            <a:endParaRPr lang="es-ES" dirty="0" smtClean="0">
              <a:latin typeface="Microsoft JhengHei UI" pitchFamily="34" charset="-120"/>
              <a:ea typeface="Microsoft JhengHei UI" pitchFamily="34" charset="-120"/>
            </a:endParaRPr>
          </a:p>
        </p:txBody>
      </p:sp>
      <p:pic>
        <p:nvPicPr>
          <p:cNvPr id="1026" name="Picture 2" descr="http://www.tigraine.at/wp-content/uploads/2009/06/image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18" y="2852936"/>
            <a:ext cx="38100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ampusmvp.es/template/img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949280"/>
            <a:ext cx="1943100" cy="714375"/>
          </a:xfrm>
          <a:prstGeom prst="rect">
            <a:avLst/>
          </a:prstGeom>
          <a:noFill/>
        </p:spPr>
      </p:pic>
      <p:pic>
        <p:nvPicPr>
          <p:cNvPr id="4101" name="Picture 5" descr="Z:\img\v2.0\Portada\seguros-brok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238375" cy="914400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031516"/>
            <a:ext cx="4968552" cy="1325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7" y="3573016"/>
            <a:ext cx="4991365" cy="25534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1 CuadroTexto"/>
          <p:cNvSpPr txBox="1"/>
          <p:nvPr/>
        </p:nvSpPr>
        <p:spPr>
          <a:xfrm>
            <a:off x="5673279" y="1412776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Microsoft JhengHei UI Light" panose="020B0304030504040204" pitchFamily="34" charset="-128"/>
                <a:ea typeface="Microsoft JhengHei UI Light" panose="020B0304030504040204" pitchFamily="34" charset="-128"/>
                <a:cs typeface="Microsoft JhengHei UI Light" panose="020B0304030504040204" pitchFamily="34" charset="-128"/>
              </a:rPr>
              <a:t>Direct</a:t>
            </a:r>
            <a:endParaRPr lang="es-ES" dirty="0">
              <a:latin typeface="Microsoft JhengHei UI Light" panose="020B0304030504040204" pitchFamily="34" charset="-128"/>
              <a:ea typeface="Microsoft JhengHei UI Light" panose="020B0304030504040204" pitchFamily="34" charset="-128"/>
              <a:cs typeface="Microsoft JhengHei UI Light" panose="020B030403050404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ampusmvp.es/template/img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949280"/>
            <a:ext cx="1943100" cy="714375"/>
          </a:xfrm>
          <a:prstGeom prst="rect">
            <a:avLst/>
          </a:prstGeom>
          <a:noFill/>
        </p:spPr>
      </p:pic>
      <p:pic>
        <p:nvPicPr>
          <p:cNvPr id="4101" name="Picture 5" descr="Z:\img\v2.0\Portada\seguros-brok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238375" cy="914400"/>
          </a:xfrm>
          <a:prstGeom prst="rect">
            <a:avLst/>
          </a:prstGeom>
          <a:noFill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983259"/>
            <a:ext cx="4020294" cy="296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CuadroTexto"/>
          <p:cNvSpPr txBox="1"/>
          <p:nvPr/>
        </p:nvSpPr>
        <p:spPr>
          <a:xfrm>
            <a:off x="4860032" y="1772816"/>
            <a:ext cx="81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Tunnel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ampusmvp.es/template/img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949280"/>
            <a:ext cx="1943100" cy="714375"/>
          </a:xfrm>
          <a:prstGeom prst="rect">
            <a:avLst/>
          </a:prstGeom>
          <a:noFill/>
        </p:spPr>
      </p:pic>
      <p:pic>
        <p:nvPicPr>
          <p:cNvPr id="4101" name="Picture 5" descr="Z:\img\v2.0\Portada\seguros-brok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238375" cy="91440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3275856" y="2924944"/>
            <a:ext cx="216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Microsoft JhengHei UI" pitchFamily="34" charset="-120"/>
                <a:ea typeface="Microsoft JhengHei UI" pitchFamily="34" charset="-120"/>
              </a:rPr>
              <a:t>Puntos Principales</a:t>
            </a:r>
            <a:endParaRPr lang="es-ES" dirty="0">
              <a:latin typeface="Microsoft JhengHei UI" pitchFamily="34" charset="-120"/>
              <a:ea typeface="Microsoft JhengHei U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ampusmvp.es/template/img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949280"/>
            <a:ext cx="1943100" cy="714375"/>
          </a:xfrm>
          <a:prstGeom prst="rect">
            <a:avLst/>
          </a:prstGeom>
          <a:noFill/>
        </p:spPr>
      </p:pic>
      <p:pic>
        <p:nvPicPr>
          <p:cNvPr id="4101" name="Picture 5" descr="Z:\img\v2.0\Portada\seguros-brok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238375" cy="91440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3779912" y="299695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Microsoft JhengHei UI" pitchFamily="34" charset="-120"/>
                <a:ea typeface="Microsoft JhengHei UI" pitchFamily="34" charset="-120"/>
                <a:cs typeface="Microsoft JhengHei Light" pitchFamily="34" charset="-128"/>
              </a:rPr>
              <a:t>¿ QUE ES WPF ?</a:t>
            </a:r>
            <a:endParaRPr lang="es-ES" dirty="0">
              <a:latin typeface="Microsoft JhengHei UI" pitchFamily="34" charset="-120"/>
              <a:ea typeface="Microsoft JhengHei UI" pitchFamily="34" charset="-120"/>
              <a:cs typeface="Microsoft JhengHei Light" pitchFamily="34" charset="-128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059832" y="2780928"/>
            <a:ext cx="5551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Windows </a:t>
            </a:r>
            <a:r>
              <a:rPr lang="es-ES" dirty="0" err="1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Presentation</a:t>
            </a:r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 </a:t>
            </a:r>
            <a:r>
              <a:rPr lang="es-ES" dirty="0" err="1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Foundation</a:t>
            </a:r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 (WPF) es un </a:t>
            </a:r>
          </a:p>
          <a:p>
            <a:r>
              <a:rPr lang="es-ES" dirty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s</a:t>
            </a:r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istema de presentación para crear aplicaciones de </a:t>
            </a:r>
          </a:p>
          <a:p>
            <a:r>
              <a:rPr lang="es-ES" dirty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g</a:t>
            </a:r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ran impacto visual.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00463 L -0.31528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ampusmvp.es/template/img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949280"/>
            <a:ext cx="1943100" cy="714375"/>
          </a:xfrm>
          <a:prstGeom prst="rect">
            <a:avLst/>
          </a:prstGeom>
          <a:noFill/>
        </p:spPr>
      </p:pic>
      <p:pic>
        <p:nvPicPr>
          <p:cNvPr id="4101" name="Picture 5" descr="Z:\img\v2.0\Portada\seguros-brok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238375" cy="914400"/>
          </a:xfrm>
          <a:prstGeom prst="rect">
            <a:avLst/>
          </a:prstGeom>
          <a:noFill/>
        </p:spPr>
      </p:pic>
      <p:pic>
        <p:nvPicPr>
          <p:cNvPr id="16386" name="Picture 2" descr="http://blog.pixelingene.com/images/2009-09-02-source-code-for-wpf-control-development-unleashed/Untitled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204864"/>
            <a:ext cx="4762500" cy="3486151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691680" y="1628800"/>
            <a:ext cx="14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Por ejemplo</a:t>
            </a:r>
            <a:endParaRPr lang="es-ES" dirty="0">
              <a:latin typeface="Microsoft JhengHei UI Light" pitchFamily="34" charset="-128"/>
              <a:ea typeface="Microsoft JhengHei UI Light" pitchFamily="34" charset="-128"/>
              <a:cs typeface="Microsoft JhengHei UI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ampusmvp.es/template/img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949280"/>
            <a:ext cx="1943100" cy="714375"/>
          </a:xfrm>
          <a:prstGeom prst="rect">
            <a:avLst/>
          </a:prstGeom>
          <a:noFill/>
        </p:spPr>
      </p:pic>
      <p:pic>
        <p:nvPicPr>
          <p:cNvPr id="4101" name="Picture 5" descr="Z:\img\v2.0\Portada\seguros-brok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238375" cy="91440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827584" y="3068960"/>
            <a:ext cx="763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¿Y QUE DIFERENCIAS HAY RESPECTO A WINFORMS?</a:t>
            </a:r>
            <a:endParaRPr lang="es-ES" sz="2400" dirty="0">
              <a:latin typeface="Microsoft JhengHei UI Light" pitchFamily="34" charset="-128"/>
              <a:ea typeface="Microsoft JhengHei UI Light" pitchFamily="34" charset="-128"/>
              <a:cs typeface="Microsoft JhengHei UI Light" pitchFamily="34" charset="-128"/>
            </a:endParaRPr>
          </a:p>
        </p:txBody>
      </p:sp>
      <p:pic>
        <p:nvPicPr>
          <p:cNvPr id="5" name="Picture 15" descr="C:\Users\Foliva\Downloads\Sin títul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520099"/>
            <a:ext cx="3960440" cy="1196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ampusmvp.es/template/img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949280"/>
            <a:ext cx="1943100" cy="714375"/>
          </a:xfrm>
          <a:prstGeom prst="rect">
            <a:avLst/>
          </a:prstGeom>
          <a:noFill/>
        </p:spPr>
      </p:pic>
      <p:pic>
        <p:nvPicPr>
          <p:cNvPr id="4101" name="Picture 5" descr="Z:\img\v2.0\Portada\seguros-brok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238375" cy="914400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1087508" y="1641574"/>
            <a:ext cx="6868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e</a:t>
            </a:r>
            <a:r>
              <a:rPr lang="es-ES" b="1" dirty="0" err="1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X</a:t>
            </a:r>
            <a:r>
              <a:rPr lang="es-ES" dirty="0" err="1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tensible</a:t>
            </a:r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 </a:t>
            </a:r>
            <a:r>
              <a:rPr lang="es-ES" b="1" dirty="0" err="1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A</a:t>
            </a:r>
            <a:r>
              <a:rPr lang="es-ES" dirty="0" err="1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pplication</a:t>
            </a:r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 </a:t>
            </a:r>
            <a:r>
              <a:rPr lang="es-ES" b="1" dirty="0" err="1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M</a:t>
            </a:r>
            <a:r>
              <a:rPr lang="es-ES" dirty="0" err="1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arkup</a:t>
            </a:r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 </a:t>
            </a:r>
            <a:r>
              <a:rPr lang="es-ES" b="1" dirty="0" err="1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L</a:t>
            </a:r>
            <a:r>
              <a:rPr lang="es-ES" dirty="0" err="1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anguage</a:t>
            </a:r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 (XAML), es un lenguaje</a:t>
            </a:r>
          </a:p>
          <a:p>
            <a:pPr algn="ctr"/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declarativo basado en XML y se utiliza en WPF</a:t>
            </a:r>
          </a:p>
          <a:p>
            <a:pPr algn="ctr"/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para crear la interfaz de usuario</a:t>
            </a:r>
            <a:endParaRPr lang="es-ES" dirty="0">
              <a:latin typeface="Microsoft JhengHei UI Light" pitchFamily="34" charset="-128"/>
              <a:ea typeface="Microsoft JhengHei UI Light" pitchFamily="34" charset="-128"/>
              <a:cs typeface="Microsoft JhengHei UI Light" pitchFamily="34" charset="-128"/>
            </a:endParaRPr>
          </a:p>
        </p:txBody>
      </p:sp>
      <p:pic>
        <p:nvPicPr>
          <p:cNvPr id="1947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356992"/>
            <a:ext cx="3153147" cy="2092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474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3933056"/>
            <a:ext cx="4536504" cy="1136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15 CuadroTexto"/>
          <p:cNvSpPr txBox="1"/>
          <p:nvPr/>
        </p:nvSpPr>
        <p:spPr>
          <a:xfrm>
            <a:off x="1475656" y="2708920"/>
            <a:ext cx="571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¿Cuáles son las principales ventajas de utilizar XAML?</a:t>
            </a:r>
            <a:endParaRPr lang="es-ES" dirty="0">
              <a:latin typeface="Microsoft JhengHei UI Light" pitchFamily="34" charset="-128"/>
              <a:ea typeface="Microsoft JhengHei UI Light" pitchFamily="34" charset="-128"/>
              <a:cs typeface="Microsoft JhengHei UI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ampusmvp.es/template/img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949280"/>
            <a:ext cx="1943100" cy="714375"/>
          </a:xfrm>
          <a:prstGeom prst="rect">
            <a:avLst/>
          </a:prstGeom>
          <a:noFill/>
        </p:spPr>
      </p:pic>
      <p:pic>
        <p:nvPicPr>
          <p:cNvPr id="4101" name="Picture 5" descr="Z:\img\v2.0\Portada\seguros-brok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238375" cy="91440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043608" y="2721694"/>
            <a:ext cx="7000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Que Camilo lo aprenda y nosotros nos olvidemos del diseño…</a:t>
            </a:r>
          </a:p>
          <a:p>
            <a:pPr marL="342900" indent="-342900">
              <a:buAutoNum type="arabicPeriod"/>
            </a:pPr>
            <a:endParaRPr lang="es-ES" dirty="0">
              <a:latin typeface="Microsoft JhengHei UI Light" pitchFamily="34" charset="-128"/>
              <a:ea typeface="Microsoft JhengHei UI Light" pitchFamily="34" charset="-128"/>
              <a:cs typeface="Microsoft JhengHei UI Light" pitchFamily="34" charset="-128"/>
            </a:endParaRPr>
          </a:p>
          <a:p>
            <a:pPr marL="342900" indent="-342900">
              <a:buAutoNum type="arabicPeriod"/>
            </a:pPr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Realizar la separación del diseño respecto al </a:t>
            </a:r>
            <a:r>
              <a:rPr lang="es-ES" dirty="0" err="1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Code-Behind</a:t>
            </a:r>
            <a:endParaRPr lang="es-ES" dirty="0">
              <a:latin typeface="Microsoft JhengHei UI Light" pitchFamily="34" charset="-128"/>
              <a:ea typeface="Microsoft JhengHei UI Light" pitchFamily="34" charset="-128"/>
              <a:cs typeface="Microsoft JhengHei UI Light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ampusmvp.es/template/img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949280"/>
            <a:ext cx="1943100" cy="714375"/>
          </a:xfrm>
          <a:prstGeom prst="rect">
            <a:avLst/>
          </a:prstGeom>
          <a:noFill/>
        </p:spPr>
      </p:pic>
      <p:pic>
        <p:nvPicPr>
          <p:cNvPr id="4101" name="Picture 5" descr="Z:\img\v2.0\Portada\seguros-brok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238375" cy="91440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2699792" y="3140968"/>
            <a:ext cx="352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¿Y que puedo hacer con XAML?</a:t>
            </a:r>
            <a:endParaRPr lang="es-ES" dirty="0">
              <a:latin typeface="Microsoft JhengHei UI Light" pitchFamily="34" charset="-128"/>
              <a:ea typeface="Microsoft JhengHei UI Light" pitchFamily="34" charset="-128"/>
              <a:cs typeface="Microsoft JhengHei UI Light" pitchFamily="34" charset="-128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933056"/>
            <a:ext cx="7458075" cy="1590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1412776"/>
            <a:ext cx="3652647" cy="2430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campusmvp.es/template/img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5949280"/>
            <a:ext cx="1943100" cy="714375"/>
          </a:xfrm>
          <a:prstGeom prst="rect">
            <a:avLst/>
          </a:prstGeom>
          <a:noFill/>
        </p:spPr>
      </p:pic>
      <p:pic>
        <p:nvPicPr>
          <p:cNvPr id="4101" name="Picture 5" descr="Z:\img\v2.0\Portada\seguros-brok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0648"/>
            <a:ext cx="2238375" cy="914400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755576" y="2924944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Muy bonito, pero…</a:t>
            </a:r>
          </a:p>
          <a:p>
            <a:pPr algn="ctr"/>
            <a:r>
              <a:rPr lang="es-ES" dirty="0" smtClean="0">
                <a:latin typeface="Microsoft JhengHei UI Light" pitchFamily="34" charset="-128"/>
                <a:ea typeface="Microsoft JhengHei UI Light" pitchFamily="34" charset="-128"/>
                <a:cs typeface="Microsoft JhengHei UI Light" pitchFamily="34" charset="-128"/>
              </a:rPr>
              <a:t>¿donde esta el código?</a:t>
            </a:r>
            <a:endParaRPr lang="es-ES" dirty="0">
              <a:latin typeface="Microsoft JhengHei UI Light" pitchFamily="34" charset="-128"/>
              <a:ea typeface="Microsoft JhengHei UI Light" pitchFamily="34" charset="-128"/>
              <a:cs typeface="Microsoft JhengHei UI Light" pitchFamily="34" charset="-128"/>
            </a:endParaRPr>
          </a:p>
        </p:txBody>
      </p:sp>
      <p:pic>
        <p:nvPicPr>
          <p:cNvPr id="22530" name="Picture 2" descr="http://windowsphone.interoperabilitybridges.com/media/1012/Windows-Live-Writer_Chapter-4-C-programming-introduced-to-Ob_FE08_clip_image003_thum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1278" y="1661119"/>
            <a:ext cx="4327106" cy="34960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121</Words>
  <Application>Microsoft Office PowerPoint</Application>
  <PresentationFormat>Presentación en pantalla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SHOPNET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Fernando Oliva</cp:lastModifiedBy>
  <cp:revision>22</cp:revision>
  <dcterms:created xsi:type="dcterms:W3CDTF">2014-05-28T06:48:42Z</dcterms:created>
  <dcterms:modified xsi:type="dcterms:W3CDTF">2014-05-28T18:17:10Z</dcterms:modified>
</cp:coreProperties>
</file>