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1" r:id="rId3"/>
    <p:sldId id="256" r:id="rId4"/>
    <p:sldId id="258" r:id="rId5"/>
    <p:sldId id="259"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02T03:09:42.199"/>
    </inkml:context>
    <inkml:brush xml:id="br0">
      <inkml:brushProperty name="width" value="0.35" units="cm"/>
      <inkml:brushProperty name="height" value="0.35" units="cm"/>
      <inkml:brushProperty name="color" value="#FFFFFF"/>
      <inkml:brushProperty name="ignorePressure" value="1"/>
    </inkml:brush>
  </inkml:definitions>
  <inkml:trace contextRef="#ctx0" brushRef="#br0">3741 1435,'-1091'0,"1349"-1,314 3,-459 2,0 5,-1 5,0 5,-2 5,13 9,-68-14,-1 3,-1 3,11 8,-44-19,-20-14,1 0,-1 0,0 1,0-1,0 0,0 0,0 0,0 1,0-1,0 0,0 0,0 0,0 1,0-1,0 0,0 0,0 0,0 1,0-1,0 0,0 0,0 0,0 1,0-1,0 0,0 0,-1 0,1 0,0 1,0-1,0 0,0 0,0 0,0 0,-1 0,1 1,0-1,0 0,0 0,-1 0,1 0,0 0,0 0,0 0,0 0,-1 0,1 0,0 0,0 0,-48 4,-56-9,1-5,-67-16,42 6,113 17,-1178-186,1071 167,-61 1,681 39,-130 2,-360-18,0 0,-1 0,1 0,0 1,-1 0,0 1,0 0,0 0,0 0,-1 1,0 0,4 3,0 0,0-1,0 0,1 0,11 4,27 10,38 16,24 4,-80-31,0-2,0-2,1 0,0-2,20-1,-778-6,517 3,189-2,1-1,-1 0,1-1,0-2,0 0,0 0,1-2,0 0,-15-10,9 5,0 2,-1 0,0 2,-1 1,0 1,-16-6,42 13,-1 0,1 0,0 0,0 0,0 0,0 0,-1 0,1 0,0 0,0-1,0 1,0 0,-1 0,1 0,0 0,0 0,0 0,0-1,0 1,0 0,0 0,-1 0,1 0,0 0,0-1,0 1,0 0,0 0,0 0,0 0,0-1,0 1,0 0,0 0,0 0,0-1,0 1,0 0,0 0,0 0,0 0,0-1,0 1,0 0,0 0,1 0,-1 0,0-1,0 1,0 0,0 0,0 0,0 0,0 0,1 0,25-7,73-2,1 4,61 7,-38-1,445 16,6 25,-523-37,-32-3,-17-2,-6-1,-59-9,0-2,1-4,-49-19,23 7,-130-39,-232-67,327 104,-1 5,-87-5,74 25,95 5,17-4,25 4,0-1,-1 1,1 0,0 0,0 0,0 0,-1-1,1 1,0 0,0 0,0 0,0-1,-1 1,1 0,0 0,0-1,0 1,0 0,0 0,0-1,0 1,0 0,0 0,0-1,0 1,0 0,0 0,0-1,0 1,0 0,0 0,0-1,0 1,0 0,0 0,0-1,1 1,-1 0,0 0,0-1,0 1,0 0,1 0,2-3,0 1,0-1,0 1,1 0,-1 0,1 0,0 0,-1 1,1 0,0 0,2-1,71-16,0 3,0 4,20 2,246-7,-117 16,-1 11,0 9,90 26,109 38,123 53,-233-43,-4 15,288 144,-512-208,-86-45,0 0,1 0,-1 0,0 0,1 1,-1-1,0 0,0 0,1 0,-1 0,0 1,1-1,-1 0,0 0,0 0,1 1,-1-1,0 0,0 0,0 1,1-1,-1 0,0 1,0-1,0 0,0 1,0-1,0 0,1 1,-1-1,0 0,0 1,0-1,0 0,0 1,0-1,-1 0,1 1,0-1,0 0,0 1,0-1,0 0,0 1,0-1,-1 0,-19 7,-35-5,-24-6,0-3,0-4,-5-4,-239-62,26-2,-232-58,276 82,-30 6,200 37,-1 4,0 3,0 4,-40 7,118-6,27-4,42-5,482-30,7 31,-434 7,934 3,-1150 2,-60 11,6 0,-692 36,-258-39,1901-11,-369-3,884 2,-1499-5,-75-16,-185-36,249 29,-126-17,-31-6,-277-2,550 54,50 0,26 0,11 0,477 4,234 11,-558-5,637 23,-773-34,175-3,1 9,108 21,-1 7,-66-9,-224-22,-21-1,-32-1,-164 1,-80-1,-227 33,394-19,-44 7,0-7,-95-5,237-11,19 0,29 0,1449-1,-863 3,-918-9,-16-14,-297-46,-78-6,421 57,-158 12,411 6,-40 1,47-2,32 1,513 13,-60 0,601-11,-2614 46,339-3,1044-44,-120 2,-47 17,301-18,50-1,752 1,506 25,-583 39,10 1,5-36,-579-35,-57 0,32 4,-114-1,0 1,0-1,-1 0,1 0,0 1,0-1,0 1,-1-1,1 1,0 0,-1 0,1 0,1 0,-3 0,1-1,-1 1,1 0,-1-1,0 1,1-1,-1 1,1 0,-1-1,0 1,0 0,1-1,-1 1,0 0,0 0,0-1,0 1,0 0,0 0,0-1,0 1,0 0,0 0,-1 2,-1 1,1 0,-1-1,0 1,0-1,0 0,0 0,0 0,-1 0,1 0,-1 0,-1 0,-15 14,-2-1,0-1,0-1,-2 0,1-2,-2-1,-20 7,-49 15,-42 6,107-31,-1002 245,683-188,-2-16,-3-15,232-27,-106-7,211-2,13-1,25-6,-4 3,922-315,-465 184,10 19,616-79,-984 178,-23 3,-1-5,-1-4,53-23,-97 33,19-10,-115 21,-19-3,0-2,-42-12,3 0,-217-25,-2 13,-1 15,-93 15,283 8,0 5,0 6,-39 14,155-24,26-3,39-2,516-34,85-2,-633 35,-9 0,0 1,0-1,1 0,-1 0,0-1,1 1,-1-1,0 0,0-1,0 1,0-1,-6 1,1 0,-1 0,0 0,0 0,0 0,0 0,0 1,-1-1,1 0,0 1,0-1,0 1,-1-1,1 1,0 0,0-1,-1 1,0 0,-107-28,-1 5,-1 4,-35 3,23 1,-1054-149,1119 156,-31-5,-1 3,-83 3,224 1,45-12,51-8,100 1,122 7,250 20,-507-1,-89 0,-21-1,-4 0,-40 0,-481-18,-105-35,276 21,93 13,-113 11,370 8,-50 6,51-5,0-1,0 0,0 0,0 0,0 1,0-1,0 1,0-1,0 1,0-1,0 1,0-1,1 1,-1 0,0-1,0 1,0 0,1 0,-1 0,0 0,1 0,-1-1,1 1,-1 0,1 0,0 0,-1 0,1 1,0-1,0 0,0 0,-1 0,1 0,0 0,0 0,1 0,-1 0,0 0,0 0,0 0,1 0,-1 1,2 1,1 0,-1-1,0 1,1-1,-1 1,1-1,0 0,0 0,0 0,0-1,0 1,0-1,1 1,-1-1,0 0,1 0,-1-1,1 1,-1-1,4 1,-4-1,88 13,1-3,0-5,77-6,-52 0,-105 1,265 2,-1 11,15 14,74 24,-343-44,-22-7,0 0,0 0,1 0,-1 0,0 0,0 1,0-1,0 0,0 0,0 0,0 0,0 0,0 1,0-1,0 0,0 0,0 0,0 0,0 1,0-1,0 0,0 0,0 0,0 0,0 1,0-1,0 0,0 0,0 0,0 0,0 0,0 1,0-1,0 0,0 0,-1 0,1 0,0 0,0 0,0 1,0-1,0 0,0 0,-1 0,1 0,0 0,0 0,0 0,0 0,0 0,-1 0,1 0,0 0,-39 10,-595 53,403-45,-415 25,-339-31,977-13,13 1,29-1,6 0,531-24,79-2,164 24,-418 19,18 20,-386-31,-64-3,-2175-6,1594-12,-229 1,1113-4,130-29,-262 30,73-11,251-29,-282 43,107 7,-283 8,0 1,0-1,0 0,0 0,0 0,0 0,1 0,-1 0,0 0,0 0,0 0,0 0,0 0,1-1,-1 1,0-1,0 1,0 0,0-1,0 0,0 1,0-1,-29-10,-69-11,0 5,-2 4,-4 4,-57-8,-820-127,103 13,853 128,-125-18,0 7,0 7,-34 6,169 1,21-3,35-5,-26 5,280-55,3 13,179 0,-275 38,0 9,0 9,79 19,-279-30,0 0,1 0,-1 1,0 0,1 0,-1 0,0 0,0 0,0 0,0 1,0 0,0-1,0 1,-1 0,1 0,-1 1,1-1,-3-1,1 0,-1-1,0 1,0-1,0 1,0 0,0-1,0 1,0-1,0 1,0 0,0-1,0 1,0-1,-1 1,1 0,0-1,0 1,-1-1,1 1,0-1,-1 1,1-1,0 1,-1-1,1 1,-1-1,1 1,-1-1,1 0,-36 18,-53 9,-2-4,0-4,-1-4,-1-4,0-4,-476 2,487-10,-11-2,52 0,0 2,0 1,0 3,1 1,-22 6,60-10,1 0,-1 0,1 1,-1-1,1 0,-1 1,0 0,1-1,0 1,-1 0,1 0,-1-1,1 1,0 0,0 1,-1-1,1 0,0 0,-1 2,3-3,-1 1,0 0,0 0,0 0,0-1,0 1,1 0,-1 0,0-1,1 1,-1 0,0 0,1-1,-1 1,1 0,-1-1,1 1,0-1,-1 1,1-1,-1 1,1-1,0 1,0-1,-1 0,2 1,9 5,0-1,0 0,1 0,10 2,82 18,1-4,2-4,96 18,-198-34,54 15,-57-15,1-1,-1 1,0 0,0 0,0 0,1 0,-1 1,0-1,0 0,0 1,-1-1,1 1,0 0,-1 0,1 0,-1 0,1 0,-1 0,0 0,0 0,0 0,-1-1,0 0,0 0,0-1,0 1,0 0,0-1,-1 1,1 0,0-1,0 1,-1 0,1-1,0 1,-1 0,1-1,-1 1,1-1,-1 1,1-1,-1 1,1-1,-1 1,0-1,1 0,-1 1,0-1,1 0,-1 1,0-1,1 0,-1 0,0 0,-28 7,27-6,-93 8,1-3,-1-5,-16-4,-19 0,79 3,-64-1,-10 7,87-3,0 2,1 2,0 1,0 2,-11 5,43-12,0-1,0 1,0 1,1-1,-1 0,1 1,-1 0,1 0,1 0,-1 1,0-1,1 1,0 0,0 0,1 0,-1 0,1 1,0-1,0 1,1-1,0 1,0-1,0 1,1 0,-1 2,0 9,1-1,1 1,0-1,1 0,0 0,2 0,0 0,4 9,4 5,2-1,1-1,1 0,1-2,2 1,0-2,10 9,25 23,1-3,31 21,85 56,-89-71,55 54,-119-92,-18-22,0 0,0 1,0-1,0 0,0 0,0 1,0-1,0 0,0 0,0 1,0-1,0 0,0 0,-1 1,1-1,0 0,0 0,0 1,0-1,0 0,-1 0,1 0,0 0,0 1,0-1,-1 0,1 0,0 0,0 0,0 0,-1 0,1 1,0-1,0 0,-1 0,1 0,0 0,0 0,-1 0,1 0,0 0,0 0,-1 0,1 0,0 0,0 0,-1-1,-5 1,1-2,-1 1,0 0,1-1,-1 0,1-1,-4-1,-176-102,-20-23,120 74,-100-65,-197-122,352 224,0 1,-1 1,-1 2,0 1,-1 2,-1 1,-11-1,176 22,-1-6,4-6,-27 1,302 1,-404-1,3 1,0-1,0 0,-1-1,1 1,0-2,0 1,-1-1,1 0,3-2,-10 4,-1-1,1 1,0 0,-1-1,1 1,0-1,-1 1,1-1,-1 1,1-1,-1 1,1-1,-1 1,1-1,-1 0,0 1,1-1,-1 0,0 1,1-1,-1 0,0 1,0-1,0 0,1 0,-1 1,0-1,0 0,0 0,0 1,-1-1,1 0,0 0,0 1,0-1,0 0,-1 0,1 1,0-1,-1 0,1 1,-1-1,1 1,-1-1,1 0,-1 1,1-1,-1 1,1-1,-1 1,0 0,1-1,-1 1,0-1,0 1,-43-28,39 26,-118-55,-4 6,-109-28,206 69,-422-120,429 125,0 0,1 2,-2 0,-21 2,415-22,186 19,-555 5,-1-1,1 0,-1 0,1 0,-1 0,1 1,-1-1,1 0,0 0,-1 0,1 0,-1 0,1 0,-1 0,1 0,-1 0,1-1,0 1,-1 0,1 0,-1 0,1-1,-1 1,1 0,-1-1,0 1,1 0,-1-1,1 1,-1 0,0-1,1 1,-1-1,0 1,1-1,-1 1,0-1,0 1,1-1,-1 1,0-1,0 0,-18-20,-40-16,-10 4,40 21,1-1,0-2,1-1,0-1,0-2,-69-49,66 49,29 19,-1-1,1 1,-1 0,1 0,0 0,-1-1,1 1,0 0,0 0,-1-1,1 1,0 0,-1 0,1-1,0 1,0 0,0-1,-1 1,1-1,0 1,0 0,0-1,0 1,0 0,0-1,0 1,0-1,0 1,0 0,0-1,0 1,0-1,0 1,0 0,0-1,13-8,22-1,50 4,-70 6,0 0,0-1,-1-1,1 0,0-1,-1-1,0 0,1-1,12-5,1 1,0 1,0 2,1 1,0 1,0 1,0 1,0 2,17 2,21-2,56 3,-120-3,1 1,-1-1,0 1,0 0,0 0,0 0,0 1,0-1,0 1,-1-1,1 1,0 0,-1 0,0 0,1 0,-1 1,0-1,0 1,0-1,0 1,-1 0,1 0,4 9,-1 1,0 0,0 0,1 11,8 21,-2-16,1-1,1 0,2-1,1-1,1 0,1-1,11 11,-19-24,1-1,0 0,1 0,0-1,0-1,1 0,0-1,1 0,0-1,0-1,0-1,1 0,0 0,0-2,1 0,67 3,0-4,58-7,18 1,-74 6,-19-1,52-5,-98 1,0-2,-1 0,1-1,-1-1,-1-1,4-3,-2 2,0 0,1 1,0 1,1 2,0 0,21 0,1 3,15 2,-23 0,-1-1,1-1,32-7,164-30,-219 35,32-6,0-2,-1-2,27-13,-33 11,1 2,0 1,1 3,16-2,168-19,-210 29,83-5,-1 5,7 4,9-1,-77 1,0 2,0 1,0 2,-1 1,0 2,0 1,-1 2,24 13,-58-26,0 0,0 0,0 0,0 0,-1 0,1 0,0 0,0 0,0 1,0-1,0 0,0 0,0 0,-1 0,1 0,0 0,0 0,0 1,0-1,0 0,0 0,0 0,0 0,0 0,0 0,0 1,0-1,0 0,0 0,0 0,0 0,0 0,0 1,0-1,0 0,0 0,0 0,0 0,0 0,0 1,0-1,0 0,0 0,1 0,-1 0,0 0,0 0,0 0,0 1,0-1,0 0,0 0,0 0,1 0,-1 0,0 0,0 0,0 0,0 0,0 0,1 0,-1 0,0 0,-22 4,-28-2,-528-5,576 3,1 0,-1 1,0-1,0 0,0 0,0 0,0-1,0 1,0 0,1-1,-1 1,0-1,0 1,0-1,1 0,-1 0,0 0,1 0,-1 0,1 0,1 0,0 0,0 0,0 0,0 0,0 0,0 0,1 0,-1 0,0 0,1 0,-1 0,1 0,-1 1,1-1,-1 0,1 0,0 1,-1-1,1 0,0 1,-1-1,1 0,0 1,0-1,0 1,14-11,0 2,0 0,8-3,27-14,-1 1,0 2,5 1,-35 16,1 0,0 1,0 1,1 0,-1 2,1 1,6 0,24 2,24-1,17 5,-89-4,1-1,-1 1,0 0,0 0,0 0,0 0,0 0,0 1,0 0,0-1,0 1,-1 0,1 0,-1 0,0 1,1-1,-1 1,0-1,0 1,0 0,-1-1,1 1,-1 0,0 0,1 0,-1 1,-1-1,1 0,0 0,-1 0,1 1,1 15,-1 0,0 0,-1 1,-2-1,0 2,0 13,2 95,2-71,-3 0,-3 11,4-73,-1 1,0 0,0 0,0-1,0 1,0 0,0 0,-1 0,0 0,0 0,1 0,-4-2,-27-35,32 40,-110-136,86 109,-1 1,-1 1,-14-8,2 0,31 27,1 1,-1 0,1 1,-1-1,0 1,-1 1,1-1,-1 1,0 1,1-1,-1 1,0 1,-1 0,1 0,0 0,0 1,0 0,0 1,-1-1,1 2,0-1,0 1,1 0,-1 1,0 0,1 0,-1 1,1 0,0 0,0 1,1-1,-1 2,1-1,0 1,0 0,-4 7,0 0,1 1,0 0,1 0,1 1,0 0,1 0,1 1,0-1,1 1,1 1,-1 9,0 29,1 0,3 1,3 6,0 26,-2-79,0-1,0 1,0-1,1 1,1-1,-1 0,2 0,-1 0,1 0,0 0,0-1,4 4,9 12,2 0,0-2,4 2,9 10,-32-32,1 0,0 0,0 1,-1-1,1 0,0 0,0 0,0-1,0 1,0 0,1 0,-1 0,0-1,0 1,0-1,1 1,-1-1,0 1,1-1,-1 0,0 1,1-1,-1 0,0 0,1 0,-1 0,0-1,0 0,0 0,0 0,0-1,0 1,-1 0,1 0,0 0,-1-1,1 1,-1 0,1-1,-1 1,0 0,0-1,1 1,-1-1,0 1,0 0,0-1,0-13,-1 1,0-1,-1 1,-1-4,-7-21,-1 1,-2 1,-2-1,-5-6,-78-143,33 69,48 87,-2 2,-1 0,-10-9,13 17,16 20,0-1,0 1,0 0,0-1,1 1,-1-1,0 1,0-1,1 1,-1-1,1 0,0 1,-1-1,1 0,0 1,0-1,0 0,0 1,0-1,0 0,1 1,-1-1,1 1,-1-1,1 0,-1 1,1-1,0 1,3-5,0 1,0 0,1 0,-1 0,1 0,4-2,15-16,0-6,-19 21,0 0,1 0,1 1,-1 0,1 0,0 1,1 0,0 0,0 1,0 0,0 0,1 1,6-3,63-20,-42 13,1 2,36-7,-22 7,0-2,27-12,8-4,-63 25,1 0,-1 2,1 0,0 2,0 1,0 0,19 4,-40-3,0-1,0 1,0-1,0 1,0 0,0 0,0 0,0 1,0-1,-1 1,1-1,0 1,-1 0,0 0,1 0,-1 1,0-1,0 0,0 1,0-1,-1 1,1 0,-1-1,1 1,-1 0,0 0,0 0,0 0,0 2,1 12,0 0,-1 0,0 0,-2 0,-1 8,1-10,1 0,0 1,1-1,1 4,4 6,2 0,1-1,3 6,13 32,-13-31,2-1,1 0,2 0,13 17,22 38,-49-79,1-1,0 0,0 0,1 0,0 0,0-1,0 1,0-1,1-1,-1 1,1-1,0 0,0 0,0 0,1-1,-1 0,0-1,1 1,0-1,-1 0,1-1,0 1,-1-1,7-1,-4 0,1 0,-1 0,1-1,-1 0,1 0,-1-1,0 0,0-1,-1 0,1-1,-1 0,0 0,0 0,0-1,-1 0,0-1,1-1,1-2,-1-2,0 1,0-1,-1 0,-1 0,2-6,-6 13,0-1,0 0,-1 1,1-1,-1 0,0 1,-1-1,0 0,0 0,0 0,0 0,-1 0,0 1,0-1,-1 0,0-1,0 4,0 0,1 0,-1 0,-1 0,1 1,0-1,-1 1,1 0,-1-1,0 1,0 0,1 1,-1-1,-1 0,1 1,0 0,0-1,0 1,-1 1,1-1,-1 0,1 1,-2 0,-14-2,0 1,-1 1,-15 2,12-1,22-1,-11 0,-1 1,0 0,1 1,-1 0,1 1,-6 2,16-4,-1 0,1 0,0 0,0 0,0 0,0 0,0 1,0-1,0 1,0-1,1 1,-1 0,1 0,-1 0,1 0,0 0,-1 0,1 0,0 0,0 0,1 0,-1 1,0-1,1 0,-1 1,1-1,0 0,0 1,0-1,0 1,0-1,0 0,1 1,-1-1,1 0,0 1,-1-1,2 1,0 1,0 1,0-1,0 1,1-1,0 0,0 0,0-1,0 1,1 0,-1-1,1 0,0 0,0 0,0 0,0-1,1 1,-1-1,1 0,-1-1,1 1,0-1,-1 0,1 0,4 0,17 3,0-2,0-1,0-1,7-2,-7 1,540-2,-375 3,-180 1,-1 1,0 0,0 0,0 1,0 0,0 1,-1 0,1 1,-1 0,0 0,-1 1,1 0,1 2,-4-3,-1 0,1 0,-1 1,-1-1,1 1,-1 0,0 0,0 1,0 1,-2-5,-1 1,1 0,-1-1,0 1,0 0,-1-1,1 1,-1 0,0 0,0 0,0-1,0 1,-1 0,1 0,-1-1,0 1,-1 1,1-3,1 0,-1 0,0 0,0 0,0-1,0 1,-1 0,1 0,0-1,-1 1,1-1,-1 0,1 1,-1-1,0 0,0 0,1 0,-1 0,0 0,0 0,0 0,-1 0,-2-1,1 1,-1-1,0 0,1 0,-1 0,1 0,-1-1,1 0,-1 0,-2-1,-12-5,1 0,-1-2,1 0,-8-6,23 14,-243-156,218 144,-1 1,-1 1,0 2,0 1,-31-4,-26-8,-62-11,144 29,1 1,-1 0,0 1,0-1,1 1,-1 0,0 0,0 0,1 1,-1 0,0 0,1 0,-1 0,1 1,-2 0,4-1,0 1,0 0,0-1,0 1,0 0,0 0,0 0,0 0,1 1,-1-1,1 0,0 1,-1-1,1 1,0-1,1 1,-1-1,0 1,1 0,0 0,-1-1,1 1,0 0,0-1,0 1,1 0,0 2,0 3,1 0,0-1,0 1,1 0,0-1,0 1,1-1,0 0,0 0,0-1,6 6,10 11,0 0,15 10,-1-1,-27-25,1-1,0 0,0-1,0 1,1-2,0 1,0-1,0 0,0-1,0 0,1-1,0 0,-1 0,6-1,24 2,-1-2,0-2,8-2,22 0,-23 2,45-1,-64 2,-23 1,-9 0,3 0,-1 0,0 0,0 1,1 0,-1-1,1 1,0 0,-1 1,1-1,0 0,0 1,1 0,-1 0,0 0,1 0,0 0,0 0,0 1,0-1,0 1,0-1,1 1,0 0,0 0,0-1,0 1,-1 4,0 0,1 0,0 0,0-1,1 1,0 0,0 0,1 0,0 0,0 0,1 0,2 5,-3-10,1 0,0 0,1 1,-1-2,0 1,1 0,0 0,-1-1,1 1,0-1,0 0,1 0,-1 0,0 0,1-1,-1 1,1-1,-1 0,1 0,0 0,-1 0,1-1,0 0,0 1,3-2,0 2,0-1,-1-1,1 1,0-1,0-1,-1 1,1-1,-1 0,1-1,-1 1,0-1,0 0,0-1,1 0,18-18,0-1,-1-1,-2-1,0-1,9-16,-20 25,0 1,-1-2,-1 0,0 0,-2 0,0-1,-1 0,-1-1,3-18,-8 37,1 0,-1 0,0 0,0 0,0 0,0 0,1 0,-1 0,-1 0,1-1,0 1,0 0,0 0,-1 0,1 0,0 0,-1 0,1 0,-1 0,1 0,-1 0,1 1,-1-1,0-1,0 2,0 0,0 0,0 0,0 0,0 0,0 0,0 0,0 1,0-1,0 0,0 0,0 1,0-1,0 1,1-1,-1 1,0-1,0 1,0-1,1 1,-1 0,-44 44,41-41,-39 44,-1-2,-7 2,188-195,-76 87,-11 11,29-20,-72 63,2 1,-1 0,1 0,0 1,-1 1,2-1,-1 1,0 1,1 0,-1 0,1 1,4 0,23-1,0 3,27 3,6 0,-65-4,1 0,-1 1,0-1,0 1,1 0,-1 0,0 1,0 0,0 0,0 0,0 0,-1 1,3 1,-5-2,0 0,0 0,0 0,0 1,-1-1,1 0,-1 1,1-1,-1 1,0-1,0 1,0 0,-1-1,1 1,0 0,-1 0,0-1,0 1,0 0,0 0,0 0,0-1,-1 1,1 0,-1 0,-1 1,-1 8,-1 0,0 0,-1 0,0-1,-1 0,0 0,-1-1,0 0,-1 0,0 0,-5 3,-15 13,0-2,-2-1,-5 2,26-19,-50 42,40-32,1-1,-2 0,-13 6,-5 2,-59 30,88-49,0-1,-1 1,1-1,-1-1,1 0,-1 0,0-1,0 0,-5-1,12-5,10-6,16-14,-19 22,87-91,-18 17,2 4,55-38,-123 105,0 2,1-1,0 1,0 0,0 0,0 1,-7 3,0-1,0 1,-1 0,1-1,0 1,0 0,0 0,0 0,-1 0,1 0,0 0,0 0,0 0,0 0,-1 0,1 1,0-1,0 0,0 0,-1 1,1-1,0 1,0-1,0 1,-1 0,1 1,-1-1,0 0,1 1,-1-1,0 0,0 1,0-1,0 1,0-1,0 0,0 1,-1-1,1 0,-1 1,1-1,0 0,-1 1,0-1,1 0,-1 1,-10 16,0 0,-1-1,0 0,-2-1,0 0,-1-1,0 0,-11 6,-22 24,-73 66,-21 9,30-28,-73 80,294-242,190-138,9-6,-282 193,34-24,-56 42,0 0,0 1,1 0,-1 0,0 0,1 0,-1 1,1 0,-1 0,1 0,0 0,3 1,-8 0,0 0,1 0,-1 0,0 0,1 0,-1 0,0 0,1 0,-1 0,1 0,-1 0,0 0,1 1,-1-1,0 0,1 0,-1 0,0 1,0-1,1 0,-1 0,0 1,0-1,1 0,-1 1,0-1,0 0,0 1,1-1,-1 0,0 1,0-1,0 0,0 1,0-1,-5 16,-20 20,21-31,-405 487,264-322,-227 234,331-357,34-35,30-33,300-283,14 14,21 8,-232 189,83-45,-207 137,1-1,-1 0,0 1,1-1,0 1,-1 0,1 0,0 0,0 0,-1 0,1 1,0-1,0 1,2 0,-4 0,-1 1,0 0,1-1,-1 1,0-1,1 1,-1 0,0-1,0 1,1 0,-1 0,0-1,0 1,0 0,0-1,0 1,0 0,0 0,0-1,0 1,0 0,-1-1,1 1,0 0,0-1,-1 1,1 0,0-1,-1 1,1 0,-1-1,1 1,-1-1,-9 18,-1 0,-1-1,-8 8,-461 530,128-167,321-355,29-33,7-7,48-63,118-113,38-20,-92 90,-102 100,-9 9,0-1,0 1,0-1,-1 1,1-1,-1-1,-1 1,1-1,-1 1,0-1,1-2,-4 7,0 1,0-1,0 0,0 1,-1-1,1 0,0 1,0-1,0 0,-1 1,1-1,0 1,-1-1,1 0,0 1,-1-1,1 1,-1-1,1 1,-1-1,1 1,-1-1,1 1,-1 0,1-1,-1 1,0 0,1-1,-1 1,1 0,-1 0,0 0,1 0,-1-1,0 1,0 0,1 0,-1 0,0 0,1 1,-1-1,0 0,1 0,-1 0,0 1,-38 6,-26 18,2 2,0 3,-55 36,32-17,-40 19,-355 207,452-256,2 1,0 1,-12 12,27-16,23-16,37-22,152-94,69-60,-82 53,136-82,9 14,60-10,-366 188,0 2,0 0,9 0,-15 9,-25 13,-35 23,-218 138,-90 36,310-187,-317 174,-136 42,-384 133,779-330,-67 41,159-80,7-3,17-8,33-16,61-36,-2-5,-4-5,-3-5,38-38,-128 102,-1 0,0-1,0-1,-2 0,0-1,0 0,8-16,-19 30,0 0,-1 0,1-1,-1 1,1-1,0 1,-1 0,0-1,1 1,-1-1,0 1,0-1,0 1,0-1,0 1,0-1,0 1,-1-1,1 1,0-1,-1 1,1 0,-1-1,0 1,1 0,-1-1,0 1,0 0,0 0,0-1,0 1,0 0,0 0,-1 0,-4-3,1 1,-1 1,1-1,-1 1,0 0,0 0,0 0,-2 1,-37-7,0 2,-1 2,1 2,-1 2,1 2,-1 2,1 2,0 2,-34 11,-39 16,2 5,2 5,-2 7,72-33,20-10,0 2,1 0,0 1,1 1,1 1,0 1,-6 7,25-20,0 0,0 0,0 0,1 0,-1 0,1 0,-1 1,1-1,0 1,0-1,0 1,0 1,1-4,-1 1,1 0,0 0,0 0,0 0,1 0,-1 0,0 0,0 0,0 0,1 0,-1 0,0 0,1 0,-1 0,1 0,-1 0,1-1,0 1,-1 0,1 0,0-1,-1 1,5 2,0 0,0-1,0 1,0-1,0 0,0-1,0 1,1-1,-1 0,1 0,4-1,41 4,0-3,0-2,0-3,0-1,0-3,-1-2,5-3,51-18,-2-4,79-39,-47 12,-2-7,15-16,-75 38,-2-2,-3-4,-2-3,23-28,-82 77,-2-1,1 0,-1 0,0-1,-1 1,0-1,0-1,-1 1,0-1,0-2,-3 9,0 0,0 0,0-1,-1 1,0-1,1 1,-1 0,0-1,-1 1,1-1,-1 1,1 0,-1-1,0 1,0 0,0 0,-1 0,1 0,-1 0,0 0,0 0,0 0,0 1,0-1,-1 1,1-1,-1 1,1 0,-1 0,0 0,0 0,-2 0,-17-9,0 2,-1 1,0 1,-1 1,1 1,-1 1,-16-1,-26 0,-1 4,-19 2,6 5,0 3,0 4,1 3,1 4,1 3,1 3,-1 4,-30 18,2 4,2 5,3 4,-48 42,109-74,2 1,-22 23,47-41,0 2,0-1,2 1,-1 1,2 0,0 0,1 1,-4 11,10-24,1 0,0 0,0 0,0 1,0-1,1 1,-1-1,1 1,0-1,0 1,0-1,0 0,1 1,-1-1,1 1,0-1,0 0,0 1,1-1,-1 0,1 0,-1 0,1 0,0 0,0 0,1-1,-1 1,0-1,1 1,0-1,-1 0,1 0,0 0,0 0,0-1,0 1,2 0,13 5,1-1,0 0,0-1,0-2,0 1,7-2,50 5,0-3,0-4,0-3,0-4,-1-3,5-4,23-8,-1-4,-1-5,-2-5,13-10,-90 37,61-31,-76 37,0-1,-1-1,1 1,-1-1,0 0,0-1,-1 1,0-1,4-5,-8 10,0-1,-1 1,1-1,0 0,-1 1,1-1,-1 1,1-1,-1 0,0 0,0 1,0-1,0 0,0 1,0-1,0 0,0 0,-1 1,1-1,-1 0,1 1,-1-1,0 1,0-1,0 0,-2-4,-1 1,-1-1,1 1,-1 0,0 0,-3-2,-24-18,-1 2,-1 1,-1 2,0 1,-2 2,-10-3,-221-85,-5 12,-96-12,67 30,-3 14,-2 12,-2 14,-2 14,-162 14,290 15,1 7,-95 24,162-17,1 6,2 4,1 5,-50 27,126-50,1 2,1 1,0 2,1 1,1 1,1 2,1 1,-6 8,31-27,-1 1,1-1,0 1,0 0,0 0,1 0,0 1,-1 4,3-9,1-1,-1 1,1 0,-1 1,1-1,0 0,-1 0,1 0,0 0,1 0,-1 0,0 0,1 0,-1 0,1 0,-1 0,1 0,0 0,0 0,0 0,0-1,0 1,0 0,1-1,-1 1,0-1,1 1,0-1,-1 0,1 1,1 0,15 6,0 0,0-1,0-1,1-1,0 0,0-2,0 0,3-1,13 4,361 40,194-9,-332-24,809 24,-1302-39,-927-82,709 41,-572-23,996 65,5-1,0 1,0 1,0 1,0 2,0 0,-8 3,30-5,0-1,-1 1,1-1,0 1,1 0,-1 0,0 0,0 0,0 0,0 0,1 0,-1 1,1-1,-1 0,1 1,-1 0,1-1,0 1,0 0,-1 1,2-1,0 0,0 0,0 0,0 0,1 0,-1 0,1 0,-1 0,1 0,0 0,0-1,0 1,0 0,0 0,0-1,0 1,0 0,1-1,-1 1,1-1,-1 0,1 1,1 0,13 11,0 0,0-1,2-1,-1-1,1 0,9 2,47 18,11 0,-59-21,254 79,4-12,4-13,179 12,51-21,323-14,-808-40,211 4,90-17,-317 10,-16-1,-31-6,22 7,-354-100,-18 11,-221-30,-333-15,567 103,-1 16,0 16,-95 23,264-2,-58 18,139-13,0 5,-81 33,156-47,1 2,0 2,2 1,-30 21,59-34,0 0,1 1,0 0,0 0,1 2,0-1,0 1,1 0,1 1,0-1,0 1,1 1,0 0,1-1,1 2,0-1,0 0,0 7,3-15,0 1,1 0,0 0,0 0,0 1,0-1,1-1,0 1,0 0,0 0,1 0,-1 0,1-1,0 1,1-1,-1 1,1-1,0 0,0 0,0 0,1 0,-1-1,1 1,0-1,0 0,0 0,0-1,3 2,11 5,1-1,0-1,0-1,1 0,0-2,16 2,96 14,2-7,0-5,20-7,69-8,113-22,-243 18,0-4,-1-4,57-20,-140 36,0 1,-1-2,1 1,-1-1,0 0,0-1,0 0,2-2,-9 5,0 1,1 0,-1 0,0 0,0-1,0 1,-1-1,1 1,0 0,-1-1,1 1,0-1,-1 0,0 1,1-1,-1 1,0-1,0 0,0 1,0-1,-1-1,1 0,-1 0,0 0,-1 0,1 0,0 0,-1 0,0 1,1-1,-1 0,0 1,0 0,-1-1,-1 0,-15-15,-1 2,-1 0,-1 1,-16-8,-108-53,133 70,-297-136,-6 14,-6 14,-225-45,383 118,-1 7,-2 8,-9 6,175 20,-49-4,-40 3,76 1,-1 2,1-1,-1 2,1 0,0 1,0 0,0 1,-2 2,13-6,1 0,-1 0,1 0,0 0,-1 0,1 1,0-1,0 1,0-1,0 1,0 0,1 0,-1 0,0 0,1 0,-1 0,1 0,0 0,0 1,0-1,0 0,0 1,0-1,1 1,-1-1,1 1,0 0,-1-1,1 1,0-1,1 1,-1-1,0 1,1-1,0 1,-1-1,1 1,0-1,0 1,0-1,1 0,-1 0,0 0,1 0,0 0,-1 0,1 0,0 0,0 0,0-1,0 1,0-1,0 0,2 1,18 11,1-1,1-2,-1 0,2-2,-1 0,17 2,90 20,1-6,116 5,278 0,-463-26,1216 10,-1240-13,-10 0,1 0,-1-3,23-4,-50 7,-1 0,0 0,0 0,0 0,1 0,-1-1,0 1,0-1,0 1,0-1,0 1,0-1,0 1,0-1,0 0,0 0,0 1,0-1,0 0,0 0,-1 0,1 0,0 0,-1 0,1 0,0-1,-2 0,1 1,0 0,0-1,-1 1,1-1,-1 1,1 0,-1-1,1 1,-1 0,0 0,0-1,0 1,0 0,0 0,0 0,0 0,-1-1,-9-7,-1 0,0 1,0 0,-2 0,10 5,-44-19,-16-10,60 30,1 0,-1-1,0 1,1-1,0 0,0 0,0 0,0-1,0 1,1-1,-1 1,1-1,-1-2,3 4,-1-1,1 1,-1-1,1 1,0-1,0 0,0 1,0-1,1 1,-1-1,1 1,0-1,-1 1,1-1,0 1,0 0,1-1,-1 1,0 0,1 0,-1 0,1 0,0 0,0 0,0 1,0-1,0 0,10-8,0 1,1 0,0 0,1 1,-8 4,84-46,2 4,2 4,37-9,303-83,-351 115,-47 12,-2-2,14-6,-44 14,-1 0,1 0,-1 0,0-1,0 0,0 1,0-1,0 0,0 0,0-1,-1 1,1-1,-1 1,0-1,0 0,0 0,0 0,0 0,0 0,-1 0,-1-1,1 1,-1 0,1 0,-1 0,0 0,0-1,0 1,-1 0,1 0,-1 0,0 0,0 0,0 0,0 0,0 0,-1-1,-5-8,-1 0,0 1,0 0,-1 0,-1 0,0 1,0 1,-6-4,-32-21,-2 1,-1 3,-1 3,-21-7,-51-28,52 27,-2 4,0 2,-2 4,-1 4,-1 3,0 3,-71-4,-103 3,-210 16,202 4,47-5,-193 3,318 5,0 4,0 4,-28 11,0-2,90-17,0 0,0 2,1 1,0 0,1 2,0 1,0 1,2 1,-1 2,6-5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tx1"/>
            </a:gs>
          </a:gsLst>
          <a:lin ang="6120000" scaled="1"/>
        </a:gradFill>
        <a:effectLst/>
      </p:bgPr>
    </p:bg>
    <p:spTree>
      <p:nvGrpSpPr>
        <p:cNvPr id="1" name=""/>
        <p:cNvGrpSpPr/>
        <p:nvPr/>
      </p:nvGrpSpPr>
      <p:grpSpPr>
        <a:xfrm>
          <a:off x="0" y="0"/>
          <a:ext cx="0" cy="0"/>
          <a:chOff x="0" y="0"/>
          <a:chExt cx="0" cy="0"/>
        </a:xfrm>
      </p:grpSpPr>
      <p:pic>
        <p:nvPicPr>
          <p:cNvPr id="4" name="Picture 2" descr="Bank Switcher Marketing Guide">
            <a:extLst>
              <a:ext uri="{FF2B5EF4-FFF2-40B4-BE49-F238E27FC236}">
                <a16:creationId xmlns:a16="http://schemas.microsoft.com/office/drawing/2014/main" id="{AD938D18-6542-49D2-AF7E-08951B57B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3F1BB0A-41F5-42A2-A0B8-E473910324BB}"/>
                  </a:ext>
                </a:extLst>
              </p14:cNvPr>
              <p14:cNvContentPartPr/>
              <p14:nvPr/>
            </p14:nvContentPartPr>
            <p14:xfrm>
              <a:off x="8608410" y="4318020"/>
              <a:ext cx="3502800" cy="816840"/>
            </p14:xfrm>
          </p:contentPart>
        </mc:Choice>
        <mc:Fallback xmlns="">
          <p:pic>
            <p:nvPicPr>
              <p:cNvPr id="5" name="Ink 4">
                <a:extLst>
                  <a:ext uri="{FF2B5EF4-FFF2-40B4-BE49-F238E27FC236}">
                    <a16:creationId xmlns:a16="http://schemas.microsoft.com/office/drawing/2014/main" id="{33F1BB0A-41F5-42A2-A0B8-E473910324BB}"/>
                  </a:ext>
                </a:extLst>
              </p:cNvPr>
              <p:cNvPicPr/>
              <p:nvPr/>
            </p:nvPicPr>
            <p:blipFill>
              <a:blip r:embed="rId4"/>
              <a:stretch>
                <a:fillRect/>
              </a:stretch>
            </p:blipFill>
            <p:spPr>
              <a:xfrm>
                <a:off x="8545410" y="4255380"/>
                <a:ext cx="3628440" cy="942480"/>
              </a:xfrm>
              <a:prstGeom prst="rect">
                <a:avLst/>
              </a:prstGeom>
            </p:spPr>
          </p:pic>
        </mc:Fallback>
      </mc:AlternateContent>
      <p:sp>
        <p:nvSpPr>
          <p:cNvPr id="2" name="Title 1">
            <a:extLst>
              <a:ext uri="{FF2B5EF4-FFF2-40B4-BE49-F238E27FC236}">
                <a16:creationId xmlns:a16="http://schemas.microsoft.com/office/drawing/2014/main" id="{1B02D903-944F-4DDF-A009-A6E5417E6BA1}"/>
              </a:ext>
            </a:extLst>
          </p:cNvPr>
          <p:cNvSpPr>
            <a:spLocks noGrp="1"/>
          </p:cNvSpPr>
          <p:nvPr>
            <p:ph type="title"/>
          </p:nvPr>
        </p:nvSpPr>
        <p:spPr>
          <a:xfrm>
            <a:off x="8399462" y="2539980"/>
            <a:ext cx="1498918" cy="1507067"/>
          </a:xfrm>
        </p:spPr>
        <p:txBody>
          <a:bodyPr/>
          <a:lstStyle/>
          <a:p>
            <a:r>
              <a:rPr lang="en-US" dirty="0">
                <a:solidFill>
                  <a:srgbClr val="00B0F0"/>
                </a:solidFill>
              </a:rPr>
              <a:t>Bank</a:t>
            </a:r>
            <a:endParaRPr lang="es-GT" dirty="0">
              <a:solidFill>
                <a:srgbClr val="00B0F0"/>
              </a:solidFill>
            </a:endParaRPr>
          </a:p>
        </p:txBody>
      </p:sp>
    </p:spTree>
    <p:extLst>
      <p:ext uri="{BB962C8B-B14F-4D97-AF65-F5344CB8AC3E}">
        <p14:creationId xmlns:p14="http://schemas.microsoft.com/office/powerpoint/2010/main" val="3053418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7995-2A4F-474F-8F93-F3E0112E5E68}"/>
              </a:ext>
            </a:extLst>
          </p:cNvPr>
          <p:cNvSpPr>
            <a:spLocks noGrp="1"/>
          </p:cNvSpPr>
          <p:nvPr>
            <p:ph type="title"/>
          </p:nvPr>
        </p:nvSpPr>
        <p:spPr>
          <a:xfrm>
            <a:off x="684212" y="4487332"/>
            <a:ext cx="3934680" cy="1507067"/>
          </a:xfrm>
        </p:spPr>
        <p:txBody>
          <a:bodyPr>
            <a:normAutofit/>
          </a:bodyPr>
          <a:lstStyle/>
          <a:p>
            <a:r>
              <a:rPr lang="en-US" dirty="0"/>
              <a:t>Without Depth limit</a:t>
            </a:r>
            <a:endParaRPr lang="es-GT" dirty="0"/>
          </a:p>
        </p:txBody>
      </p:sp>
      <p:sp>
        <p:nvSpPr>
          <p:cNvPr id="31" name="Title 1">
            <a:extLst>
              <a:ext uri="{FF2B5EF4-FFF2-40B4-BE49-F238E27FC236}">
                <a16:creationId xmlns:a16="http://schemas.microsoft.com/office/drawing/2014/main" id="{C7C3A3A5-FE74-49B2-93A5-DF612E1712F5}"/>
              </a:ext>
            </a:extLst>
          </p:cNvPr>
          <p:cNvSpPr txBox="1">
            <a:spLocks/>
          </p:cNvSpPr>
          <p:nvPr/>
        </p:nvSpPr>
        <p:spPr>
          <a:xfrm>
            <a:off x="6096000" y="4487331"/>
            <a:ext cx="4033652" cy="200847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Arial" panose="020B0604020202020204" pitchFamily="34" charset="0"/>
              <a:buChar char="•"/>
            </a:pPr>
            <a:r>
              <a:rPr lang="en-US" sz="2800" dirty="0">
                <a:solidFill>
                  <a:schemeClr val="accent1">
                    <a:lumMod val="50000"/>
                  </a:schemeClr>
                </a:solidFill>
              </a:rPr>
              <a:t>Training Score: 0.80</a:t>
            </a:r>
          </a:p>
          <a:p>
            <a:pPr marL="285750" indent="-285750">
              <a:buFont typeface="Arial" panose="020B0604020202020204" pitchFamily="34" charset="0"/>
              <a:buChar char="•"/>
            </a:pPr>
            <a:r>
              <a:rPr lang="en-US" sz="2800" dirty="0">
                <a:solidFill>
                  <a:schemeClr val="accent1">
                    <a:lumMod val="50000"/>
                  </a:schemeClr>
                </a:solidFill>
              </a:rPr>
              <a:t>Testing Score: 0.75</a:t>
            </a:r>
            <a:endParaRPr lang="es-GT" sz="2800" dirty="0">
              <a:solidFill>
                <a:schemeClr val="accent1">
                  <a:lumMod val="50000"/>
                </a:schemeClr>
              </a:solidFill>
            </a:endParaRPr>
          </a:p>
        </p:txBody>
      </p:sp>
      <p:pic>
        <p:nvPicPr>
          <p:cNvPr id="5122" name="Picture 2" descr="Grunge no limits label PSD - PSDstamps">
            <a:extLst>
              <a:ext uri="{FF2B5EF4-FFF2-40B4-BE49-F238E27FC236}">
                <a16:creationId xmlns:a16="http://schemas.microsoft.com/office/drawing/2014/main" id="{79DC1E41-9632-4F0F-81DA-4D3776E50B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5563" y="362197"/>
            <a:ext cx="5420874" cy="361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D7995-2A4F-474F-8F93-F3E0112E5E68}"/>
              </a:ext>
            </a:extLst>
          </p:cNvPr>
          <p:cNvSpPr>
            <a:spLocks noGrp="1"/>
          </p:cNvSpPr>
          <p:nvPr>
            <p:ph type="title"/>
          </p:nvPr>
        </p:nvSpPr>
        <p:spPr>
          <a:xfrm>
            <a:off x="7532710" y="620722"/>
            <a:ext cx="3382941" cy="1142462"/>
          </a:xfrm>
        </p:spPr>
        <p:txBody>
          <a:bodyPr vert="horz" lIns="91440" tIns="45720" rIns="91440" bIns="45720" rtlCol="0" anchor="b">
            <a:normAutofit/>
          </a:bodyPr>
          <a:lstStyle/>
          <a:p>
            <a:r>
              <a:rPr lang="en-US" sz="2400" dirty="0">
                <a:solidFill>
                  <a:srgbClr val="FFFFFF"/>
                </a:solidFill>
              </a:rPr>
              <a:t>Entropy criterion -  Depth 3 </a:t>
            </a:r>
          </a:p>
        </p:txBody>
      </p:sp>
      <p:sp useBgFill="1">
        <p:nvSpPr>
          <p:cNvPr id="38"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84814FB-801F-4DF6-BDE4-DD1BF05FEC0E}"/>
              </a:ext>
            </a:extLst>
          </p:cNvPr>
          <p:cNvPicPr>
            <a:picLocks noChangeAspect="1"/>
          </p:cNvPicPr>
          <p:nvPr/>
        </p:nvPicPr>
        <p:blipFill>
          <a:blip r:embed="rId2"/>
          <a:stretch>
            <a:fillRect/>
          </a:stretch>
        </p:blipFill>
        <p:spPr>
          <a:xfrm>
            <a:off x="1430718" y="903990"/>
            <a:ext cx="4922121" cy="4762153"/>
          </a:xfrm>
          <a:prstGeom prst="rect">
            <a:avLst/>
          </a:prstGeom>
        </p:spPr>
      </p:pic>
      <p:sp>
        <p:nvSpPr>
          <p:cNvPr id="5" name="Content Placeholder 4">
            <a:extLst>
              <a:ext uri="{FF2B5EF4-FFF2-40B4-BE49-F238E27FC236}">
                <a16:creationId xmlns:a16="http://schemas.microsoft.com/office/drawing/2014/main" id="{6E4CF776-DED6-4214-BB37-3A062EC54779}"/>
              </a:ext>
            </a:extLst>
          </p:cNvPr>
          <p:cNvSpPr>
            <a:spLocks noGrp="1"/>
          </p:cNvSpPr>
          <p:nvPr>
            <p:ph idx="1"/>
          </p:nvPr>
        </p:nvSpPr>
        <p:spPr>
          <a:xfrm>
            <a:off x="7532710" y="1822449"/>
            <a:ext cx="3479419" cy="2922591"/>
          </a:xfrm>
        </p:spPr>
        <p:txBody>
          <a:bodyPr vert="horz" lIns="91440" tIns="45720" rIns="91440" bIns="45720" rtlCol="0" anchor="t">
            <a:normAutofit/>
          </a:bodyPr>
          <a:lstStyle/>
          <a:p>
            <a:pPr marL="285750" indent="-285750"/>
            <a:r>
              <a:rPr lang="en-US" sz="1600" dirty="0">
                <a:solidFill>
                  <a:srgbClr val="0F496F"/>
                </a:solidFill>
              </a:rPr>
              <a:t>Training Score: 0.77</a:t>
            </a:r>
          </a:p>
          <a:p>
            <a:pPr marL="285750" indent="-285750"/>
            <a:r>
              <a:rPr lang="en-US" sz="1600" dirty="0">
                <a:solidFill>
                  <a:srgbClr val="0F496F"/>
                </a:solidFill>
              </a:rPr>
              <a:t>Testing Score: 0.76</a:t>
            </a:r>
          </a:p>
        </p:txBody>
      </p:sp>
      <p:grpSp>
        <p:nvGrpSpPr>
          <p:cNvPr id="40" name="Group 39">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007570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D7995-2A4F-474F-8F93-F3E0112E5E68}"/>
              </a:ext>
            </a:extLst>
          </p:cNvPr>
          <p:cNvSpPr>
            <a:spLocks noGrp="1"/>
          </p:cNvSpPr>
          <p:nvPr>
            <p:ph type="title"/>
          </p:nvPr>
        </p:nvSpPr>
        <p:spPr>
          <a:xfrm>
            <a:off x="7581924" y="2661778"/>
            <a:ext cx="3971902" cy="751450"/>
          </a:xfrm>
        </p:spPr>
        <p:txBody>
          <a:bodyPr vert="horz" lIns="91440" tIns="45720" rIns="91440" bIns="45720" rtlCol="0" anchor="b">
            <a:normAutofit fontScale="90000"/>
          </a:bodyPr>
          <a:lstStyle/>
          <a:p>
            <a:r>
              <a:rPr lang="en-US" sz="4800" dirty="0">
                <a:solidFill>
                  <a:srgbClr val="FFFFFF"/>
                </a:solidFill>
              </a:rPr>
              <a:t>Bagging</a:t>
            </a:r>
          </a:p>
        </p:txBody>
      </p:sp>
      <p:sp useBgFill="1">
        <p:nvSpPr>
          <p:cNvPr id="6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6F248B0-7F89-4A8F-ACE2-3D4EF0FD55BF}"/>
              </a:ext>
            </a:extLst>
          </p:cNvPr>
          <p:cNvPicPr>
            <a:picLocks noChangeAspect="1"/>
          </p:cNvPicPr>
          <p:nvPr/>
        </p:nvPicPr>
        <p:blipFill>
          <a:blip r:embed="rId2"/>
          <a:stretch>
            <a:fillRect/>
          </a:stretch>
        </p:blipFill>
        <p:spPr>
          <a:xfrm>
            <a:off x="1488831" y="892824"/>
            <a:ext cx="4900246" cy="4802242"/>
          </a:xfrm>
          <a:prstGeom prst="rect">
            <a:avLst/>
          </a:prstGeom>
        </p:spPr>
      </p:pic>
      <p:grpSp>
        <p:nvGrpSpPr>
          <p:cNvPr id="64" name="Group 6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5" name="Straight Connector 6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644714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D7995-2A4F-474F-8F93-F3E0112E5E68}"/>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Random FOREST -  Depth 3 </a:t>
            </a:r>
          </a:p>
        </p:txBody>
      </p:sp>
      <p:sp useBgFill="1">
        <p:nvSpPr>
          <p:cNvPr id="6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6F248B0-7F89-4A8F-ACE2-3D4EF0FD55BF}"/>
              </a:ext>
            </a:extLst>
          </p:cNvPr>
          <p:cNvPicPr>
            <a:picLocks noChangeAspect="1"/>
          </p:cNvPicPr>
          <p:nvPr/>
        </p:nvPicPr>
        <p:blipFill>
          <a:blip r:embed="rId2"/>
          <a:stretch>
            <a:fillRect/>
          </a:stretch>
        </p:blipFill>
        <p:spPr>
          <a:xfrm>
            <a:off x="1488831" y="901702"/>
            <a:ext cx="4900246" cy="4802242"/>
          </a:xfrm>
          <a:prstGeom prst="rect">
            <a:avLst/>
          </a:prstGeom>
        </p:spPr>
      </p:pic>
      <p:grpSp>
        <p:nvGrpSpPr>
          <p:cNvPr id="64" name="Group 6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5" name="Straight Connector 6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1480628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EB88142C-D3C4-43DC-A844-A7D9ECB0F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BE1FD-CCD2-4D83-A45F-CC888D0E33D5}"/>
              </a:ext>
            </a:extLst>
          </p:cNvPr>
          <p:cNvSpPr>
            <a:spLocks noGrp="1"/>
          </p:cNvSpPr>
          <p:nvPr>
            <p:ph type="ctrTitle"/>
          </p:nvPr>
        </p:nvSpPr>
        <p:spPr>
          <a:xfrm>
            <a:off x="684213" y="685799"/>
            <a:ext cx="4781147" cy="4892676"/>
          </a:xfrm>
        </p:spPr>
        <p:txBody>
          <a:bodyPr anchor="ctr">
            <a:normAutofit/>
          </a:bodyPr>
          <a:lstStyle/>
          <a:p>
            <a:pPr algn="r"/>
            <a:r>
              <a:rPr lang="en-US" sz="4400"/>
              <a:t>Adaboost classification</a:t>
            </a:r>
            <a:endParaRPr lang="es-GT" sz="4400"/>
          </a:p>
        </p:txBody>
      </p:sp>
      <p:sp>
        <p:nvSpPr>
          <p:cNvPr id="13" name="Rectangle 9">
            <a:extLst>
              <a:ext uri="{FF2B5EF4-FFF2-40B4-BE49-F238E27FC236}">
                <a16:creationId xmlns:a16="http://schemas.microsoft.com/office/drawing/2014/main" id="{416DC9EF-092A-4FEF-8A40-0E509CA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DA28666-1B78-45E2-AAFE-7DB916868D24}"/>
              </a:ext>
            </a:extLst>
          </p:cNvPr>
          <p:cNvSpPr>
            <a:spLocks noGrp="1"/>
          </p:cNvSpPr>
          <p:nvPr>
            <p:ph type="subTitle" idx="1"/>
          </p:nvPr>
        </p:nvSpPr>
        <p:spPr>
          <a:xfrm>
            <a:off x="6491625" y="685799"/>
            <a:ext cx="4816572" cy="4869981"/>
          </a:xfrm>
        </p:spPr>
        <p:txBody>
          <a:bodyPr anchor="ctr">
            <a:normAutofit/>
          </a:bodyPr>
          <a:lstStyle/>
          <a:p>
            <a:pPr marL="342900" indent="-342900">
              <a:buFont typeface="Wingdings" panose="05000000000000000000" pitchFamily="2" charset="2"/>
              <a:buChar char="ü"/>
            </a:pPr>
            <a:r>
              <a:rPr lang="en-US" sz="4000">
                <a:solidFill>
                  <a:schemeClr val="tx2">
                    <a:lumMod val="60000"/>
                    <a:lumOff val="40000"/>
                  </a:schemeClr>
                </a:solidFill>
              </a:rPr>
              <a:t>TRAINING SCORE: 0.77</a:t>
            </a:r>
          </a:p>
          <a:p>
            <a:pPr marL="342900" indent="-342900">
              <a:buFont typeface="Wingdings" panose="05000000000000000000" pitchFamily="2" charset="2"/>
              <a:buChar char="ü"/>
            </a:pPr>
            <a:r>
              <a:rPr lang="en-US" sz="4000">
                <a:solidFill>
                  <a:schemeClr val="tx2">
                    <a:lumMod val="60000"/>
                    <a:lumOff val="40000"/>
                  </a:schemeClr>
                </a:solidFill>
              </a:rPr>
              <a:t>TESTING SCORE: 0.76 </a:t>
            </a:r>
            <a:endParaRPr lang="es-GT" sz="4000">
              <a:solidFill>
                <a:schemeClr val="tx2">
                  <a:lumMod val="60000"/>
                  <a:lumOff val="40000"/>
                </a:schemeClr>
              </a:solidFill>
            </a:endParaRPr>
          </a:p>
        </p:txBody>
      </p:sp>
    </p:spTree>
    <p:extLst>
      <p:ext uri="{BB962C8B-B14F-4D97-AF65-F5344CB8AC3E}">
        <p14:creationId xmlns:p14="http://schemas.microsoft.com/office/powerpoint/2010/main" val="88237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Rectangle 14">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9" name="Group 18">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0" name="Straight Connector 19">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6" name="Rectangle 25">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442B1-7234-4F03-AA1E-443474356D04}"/>
              </a:ext>
            </a:extLst>
          </p:cNvPr>
          <p:cNvSpPr>
            <a:spLocks noGrp="1"/>
          </p:cNvSpPr>
          <p:nvPr>
            <p:ph type="title"/>
          </p:nvPr>
        </p:nvSpPr>
        <p:spPr>
          <a:xfrm>
            <a:off x="1834919" y="685800"/>
            <a:ext cx="3705269" cy="5308599"/>
          </a:xfrm>
        </p:spPr>
        <p:txBody>
          <a:bodyPr vert="horz" lIns="91440" tIns="45720" rIns="91440" bIns="45720" rtlCol="0" anchor="ctr">
            <a:normAutofit/>
          </a:bodyPr>
          <a:lstStyle/>
          <a:p>
            <a:r>
              <a:rPr lang="en-US" sz="2700" dirty="0">
                <a:solidFill>
                  <a:srgbClr val="FFFFFF"/>
                </a:solidFill>
              </a:rPr>
              <a:t>Conclusions and recommendations</a:t>
            </a:r>
          </a:p>
        </p:txBody>
      </p:sp>
      <p:sp>
        <p:nvSpPr>
          <p:cNvPr id="3" name="Text Placeholder 2">
            <a:extLst>
              <a:ext uri="{FF2B5EF4-FFF2-40B4-BE49-F238E27FC236}">
                <a16:creationId xmlns:a16="http://schemas.microsoft.com/office/drawing/2014/main" id="{CB224388-BC39-46CA-8146-B80141538870}"/>
              </a:ext>
            </a:extLst>
          </p:cNvPr>
          <p:cNvSpPr>
            <a:spLocks noGrp="1"/>
          </p:cNvSpPr>
          <p:nvPr>
            <p:ph type="body" idx="1"/>
          </p:nvPr>
        </p:nvSpPr>
        <p:spPr>
          <a:xfrm>
            <a:off x="6516553" y="685800"/>
            <a:ext cx="4754563" cy="5410200"/>
          </a:xfrm>
        </p:spPr>
        <p:txBody>
          <a:bodyPr vert="horz" lIns="91440" tIns="45720" rIns="91440" bIns="45720" rtlCol="0" anchor="ctr">
            <a:normAutofit/>
          </a:bodyPr>
          <a:lstStyle/>
          <a:p>
            <a:pPr marL="342900" indent="-342900">
              <a:buFont typeface="Wingdings 3" panose="05040102010807070707" pitchFamily="18" charset="2"/>
              <a:buChar char=""/>
            </a:pPr>
            <a:r>
              <a:rPr lang="en-US" sz="1800" dirty="0">
                <a:solidFill>
                  <a:srgbClr val="FFFFFF"/>
                </a:solidFill>
              </a:rPr>
              <a:t>The shorter the call duration, bank can sign up more clients to term deposits.</a:t>
            </a:r>
          </a:p>
          <a:p>
            <a:pPr marL="342900" indent="-342900">
              <a:buFont typeface="Wingdings 3" panose="05040102010807070707" pitchFamily="18" charset="2"/>
              <a:buChar char=""/>
            </a:pPr>
            <a:r>
              <a:rPr lang="en-US" sz="1800" dirty="0">
                <a:solidFill>
                  <a:srgbClr val="FFFFFF"/>
                </a:solidFill>
              </a:rPr>
              <a:t>Duration call can have bias.</a:t>
            </a:r>
          </a:p>
          <a:p>
            <a:pPr marL="342900" indent="-342900">
              <a:buFont typeface="Wingdings 3" panose="05040102010807070707" pitchFamily="18" charset="2"/>
              <a:buChar char=""/>
            </a:pPr>
            <a:r>
              <a:rPr lang="en-US" sz="1800" dirty="0">
                <a:solidFill>
                  <a:srgbClr val="FFFFFF"/>
                </a:solidFill>
              </a:rPr>
              <a:t>Good data cleaning = Good Feature importance </a:t>
            </a:r>
          </a:p>
          <a:p>
            <a:pPr marL="342900" indent="-342900">
              <a:buFont typeface="Wingdings 3" panose="05040102010807070707" pitchFamily="18" charset="2"/>
              <a:buChar char=""/>
            </a:pPr>
            <a:r>
              <a:rPr lang="es-GT" sz="1800" dirty="0">
                <a:solidFill>
                  <a:srgbClr val="FFFFFF"/>
                </a:solidFill>
              </a:rPr>
              <a:t>More </a:t>
            </a:r>
            <a:r>
              <a:rPr lang="en-US" sz="1800" dirty="0">
                <a:solidFill>
                  <a:srgbClr val="FFFFFF"/>
                </a:solidFill>
              </a:rPr>
              <a:t>depth levels to our decision tree doesn't mean better results.</a:t>
            </a:r>
          </a:p>
          <a:p>
            <a:pPr marL="342900" indent="-342900">
              <a:buFont typeface="Wingdings 3" panose="05040102010807070707" pitchFamily="18" charset="2"/>
              <a:buChar char=""/>
            </a:pPr>
            <a:r>
              <a:rPr lang="en-US" sz="1800" dirty="0">
                <a:solidFill>
                  <a:srgbClr val="FFFFFF"/>
                </a:solidFill>
              </a:rPr>
              <a:t>Good Training score != Good Test score (Bias)</a:t>
            </a:r>
          </a:p>
          <a:p>
            <a:pPr marL="342900" indent="-342900">
              <a:buFont typeface="Wingdings 3" panose="05040102010807070707" pitchFamily="18" charset="2"/>
              <a:buChar char=""/>
            </a:pPr>
            <a:r>
              <a:rPr lang="en-US" sz="1800" dirty="0">
                <a:solidFill>
                  <a:srgbClr val="FFFFFF"/>
                </a:solidFill>
              </a:rPr>
              <a:t>Interest rate?</a:t>
            </a:r>
          </a:p>
        </p:txBody>
      </p:sp>
    </p:spTree>
    <p:extLst>
      <p:ext uri="{BB962C8B-B14F-4D97-AF65-F5344CB8AC3E}">
        <p14:creationId xmlns:p14="http://schemas.microsoft.com/office/powerpoint/2010/main" val="309449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oy&#10;&#10;Description automatically generated">
            <a:extLst>
              <a:ext uri="{FF2B5EF4-FFF2-40B4-BE49-F238E27FC236}">
                <a16:creationId xmlns:a16="http://schemas.microsoft.com/office/drawing/2014/main" id="{73C1990E-A7F1-4F86-9C8F-2992390AC4F2}"/>
              </a:ext>
            </a:extLst>
          </p:cNvPr>
          <p:cNvPicPr>
            <a:picLocks noChangeAspect="1"/>
          </p:cNvPicPr>
          <p:nvPr/>
        </p:nvPicPr>
        <p:blipFill rotWithShape="1">
          <a:blip r:embed="rId2">
            <a:alphaModFix amt="40000"/>
          </a:blip>
          <a:srcRect t="3434"/>
          <a:stretch/>
        </p:blipFill>
        <p:spPr>
          <a:xfrm>
            <a:off x="-3175" y="10"/>
            <a:ext cx="12192000" cy="6857990"/>
          </a:xfrm>
          <a:prstGeom prst="rect">
            <a:avLst/>
          </a:prstGeom>
        </p:spPr>
      </p:pic>
      <p:sp>
        <p:nvSpPr>
          <p:cNvPr id="2" name="Title 1">
            <a:extLst>
              <a:ext uri="{FF2B5EF4-FFF2-40B4-BE49-F238E27FC236}">
                <a16:creationId xmlns:a16="http://schemas.microsoft.com/office/drawing/2014/main" id="{39D8588C-3F4E-43D6-AF0F-E41B380610FD}"/>
              </a:ext>
            </a:extLst>
          </p:cNvPr>
          <p:cNvSpPr>
            <a:spLocks noGrp="1"/>
          </p:cNvSpPr>
          <p:nvPr>
            <p:ph type="ctrTitle"/>
          </p:nvPr>
        </p:nvSpPr>
        <p:spPr>
          <a:xfrm>
            <a:off x="684212" y="685800"/>
            <a:ext cx="8001000" cy="760446"/>
          </a:xfrm>
        </p:spPr>
        <p:txBody>
          <a:bodyPr>
            <a:normAutofit fontScale="90000"/>
          </a:bodyPr>
          <a:lstStyle/>
          <a:p>
            <a:r>
              <a:rPr lang="en-US" dirty="0"/>
              <a:t>Context</a:t>
            </a:r>
            <a:endParaRPr lang="es-GT" dirty="0"/>
          </a:p>
        </p:txBody>
      </p:sp>
      <p:sp>
        <p:nvSpPr>
          <p:cNvPr id="3" name="Subtitle 2">
            <a:extLst>
              <a:ext uri="{FF2B5EF4-FFF2-40B4-BE49-F238E27FC236}">
                <a16:creationId xmlns:a16="http://schemas.microsoft.com/office/drawing/2014/main" id="{F8DD79CF-30B7-4C3F-94F0-CB36F1DAE7E1}"/>
              </a:ext>
            </a:extLst>
          </p:cNvPr>
          <p:cNvSpPr>
            <a:spLocks noGrp="1"/>
          </p:cNvSpPr>
          <p:nvPr>
            <p:ph type="subTitle" idx="1"/>
          </p:nvPr>
        </p:nvSpPr>
        <p:spPr>
          <a:xfrm>
            <a:off x="684212" y="1903445"/>
            <a:ext cx="9644776" cy="3887755"/>
          </a:xfrm>
        </p:spPr>
        <p:txBody>
          <a:bodyPr>
            <a:normAutofit/>
          </a:bodyPr>
          <a:lstStyle/>
          <a:p>
            <a:r>
              <a:rPr lang="en-US" dirty="0">
                <a:solidFill>
                  <a:schemeClr val="tx1"/>
                </a:solidFill>
              </a:rPr>
              <a:t>The data is related with direct marketing campaigns of a Portuguese banking institution. The marketing campaigns were based on phone calls. Often, more than one contact to the same client was required, in order to access if the product (bank term deposit) would be or not subscribed.</a:t>
            </a:r>
            <a:endParaRPr lang="es-GT" dirty="0">
              <a:solidFill>
                <a:schemeClr val="tx1"/>
              </a:solidFill>
            </a:endParaRPr>
          </a:p>
        </p:txBody>
      </p:sp>
    </p:spTree>
    <p:extLst>
      <p:ext uri="{BB962C8B-B14F-4D97-AF65-F5344CB8AC3E}">
        <p14:creationId xmlns:p14="http://schemas.microsoft.com/office/powerpoint/2010/main" val="41522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C3262-5705-41E5-9D3B-84B1BE8C2829}"/>
              </a:ext>
            </a:extLst>
          </p:cNvPr>
          <p:cNvSpPr>
            <a:spLocks noGrp="1"/>
          </p:cNvSpPr>
          <p:nvPr>
            <p:ph type="ctrTitle"/>
          </p:nvPr>
        </p:nvSpPr>
        <p:spPr>
          <a:xfrm>
            <a:off x="5135754" y="628618"/>
            <a:ext cx="6368858" cy="912812"/>
          </a:xfrm>
        </p:spPr>
        <p:txBody>
          <a:bodyPr>
            <a:normAutofit/>
          </a:bodyPr>
          <a:lstStyle/>
          <a:p>
            <a:r>
              <a:rPr lang="en-US" dirty="0"/>
              <a:t>Objective</a:t>
            </a:r>
            <a:endParaRPr lang="es-GT" dirty="0"/>
          </a:p>
        </p:txBody>
      </p:sp>
      <p:sp>
        <p:nvSpPr>
          <p:cNvPr id="3" name="Subtitle 2">
            <a:extLst>
              <a:ext uri="{FF2B5EF4-FFF2-40B4-BE49-F238E27FC236}">
                <a16:creationId xmlns:a16="http://schemas.microsoft.com/office/drawing/2014/main" id="{5662E372-137B-4E34-A19F-472F5B64E970}"/>
              </a:ext>
            </a:extLst>
          </p:cNvPr>
          <p:cNvSpPr>
            <a:spLocks noGrp="1"/>
          </p:cNvSpPr>
          <p:nvPr>
            <p:ph type="subTitle" idx="1"/>
          </p:nvPr>
        </p:nvSpPr>
        <p:spPr>
          <a:xfrm>
            <a:off x="5126844" y="2015258"/>
            <a:ext cx="6531755" cy="3393354"/>
          </a:xfrm>
        </p:spPr>
        <p:txBody>
          <a:bodyPr>
            <a:normAutofit/>
          </a:bodyPr>
          <a:lstStyle/>
          <a:p>
            <a:pPr marL="342900" indent="-342900">
              <a:buFont typeface="Wingdings" panose="05000000000000000000" pitchFamily="2" charset="2"/>
              <a:buChar char="ü"/>
            </a:pPr>
            <a:r>
              <a:rPr lang="en-US" dirty="0"/>
              <a:t>Predict/classify if the client will subscribe or not to a term deposit.</a:t>
            </a:r>
            <a:endParaRPr lang="es-GT" dirty="0"/>
          </a:p>
        </p:txBody>
      </p:sp>
      <p:pic>
        <p:nvPicPr>
          <p:cNvPr id="1028" name="Picture 4" descr="Open Banking - Sensedia">
            <a:extLst>
              <a:ext uri="{FF2B5EF4-FFF2-40B4-BE49-F238E27FC236}">
                <a16:creationId xmlns:a16="http://schemas.microsoft.com/office/drawing/2014/main" id="{68AFC698-BE98-4A55-862E-1F922FF3DB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633" y="2015258"/>
            <a:ext cx="4004489" cy="2502805"/>
          </a:xfrm>
          <a:prstGeom prst="rect">
            <a:avLst/>
          </a:prstGeom>
          <a:noFill/>
          <a:ln w="15875">
            <a:solidFill>
              <a:srgbClr val="FFFFFF">
                <a:alpha val="40000"/>
              </a:srgbClr>
            </a:solidFill>
          </a:ln>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6" name="Straight Connector 75">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030" name="Picture 6" descr="Deposit Free PNG Image | PNG All">
            <a:extLst>
              <a:ext uri="{FF2B5EF4-FFF2-40B4-BE49-F238E27FC236}">
                <a16:creationId xmlns:a16="http://schemas.microsoft.com/office/drawing/2014/main" id="{4E3A580F-E80D-4460-99A2-7681E0B21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513" y="2963333"/>
            <a:ext cx="2310712" cy="231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24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1FDB-F9A3-46F2-9E2D-9CE0D7859006}"/>
              </a:ext>
            </a:extLst>
          </p:cNvPr>
          <p:cNvSpPr>
            <a:spLocks noGrp="1"/>
          </p:cNvSpPr>
          <p:nvPr>
            <p:ph type="title"/>
          </p:nvPr>
        </p:nvSpPr>
        <p:spPr>
          <a:xfrm>
            <a:off x="5261059" y="-97278"/>
            <a:ext cx="1669882" cy="1185077"/>
          </a:xfrm>
        </p:spPr>
        <p:txBody>
          <a:bodyPr/>
          <a:lstStyle/>
          <a:p>
            <a:r>
              <a:rPr lang="en-US" dirty="0"/>
              <a:t>Data</a:t>
            </a:r>
            <a:endParaRPr lang="es-GT" dirty="0"/>
          </a:p>
        </p:txBody>
      </p:sp>
      <p:sp>
        <p:nvSpPr>
          <p:cNvPr id="3" name="Text Placeholder 2">
            <a:extLst>
              <a:ext uri="{FF2B5EF4-FFF2-40B4-BE49-F238E27FC236}">
                <a16:creationId xmlns:a16="http://schemas.microsoft.com/office/drawing/2014/main" id="{19F68F92-61DF-4E26-B5A1-35D3DD78A2A2}"/>
              </a:ext>
            </a:extLst>
          </p:cNvPr>
          <p:cNvSpPr>
            <a:spLocks noGrp="1"/>
          </p:cNvSpPr>
          <p:nvPr>
            <p:ph type="body" idx="1"/>
          </p:nvPr>
        </p:nvSpPr>
        <p:spPr>
          <a:xfrm>
            <a:off x="2821621" y="3995955"/>
            <a:ext cx="9859436" cy="1498600"/>
          </a:xfrm>
        </p:spPr>
        <p:txBody>
          <a:bodyPr/>
          <a:lstStyle/>
          <a:p>
            <a:r>
              <a:rPr lang="en-US" dirty="0"/>
              <a:t>11,162 Observations                            17 Features </a:t>
            </a:r>
            <a:endParaRPr lang="es-GT" dirty="0"/>
          </a:p>
        </p:txBody>
      </p:sp>
      <p:pic>
        <p:nvPicPr>
          <p:cNvPr id="4" name="Picture 8" descr="Image result for database png">
            <a:extLst>
              <a:ext uri="{FF2B5EF4-FFF2-40B4-BE49-F238E27FC236}">
                <a16:creationId xmlns:a16="http://schemas.microsoft.com/office/drawing/2014/main" id="{93195EFE-EE4E-41F0-84EF-54BC5233F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201" y="4582592"/>
            <a:ext cx="2006773" cy="20067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Image result for variable png">
            <a:extLst>
              <a:ext uri="{FF2B5EF4-FFF2-40B4-BE49-F238E27FC236}">
                <a16:creationId xmlns:a16="http://schemas.microsoft.com/office/drawing/2014/main" id="{8DEFD3C5-90F5-4AAE-9A1D-CF48387FFF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7952" y="4582592"/>
            <a:ext cx="2006773" cy="17651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22CEE9C-2F90-4EC4-9265-70D7F92D4726}"/>
              </a:ext>
            </a:extLst>
          </p:cNvPr>
          <p:cNvPicPr>
            <a:picLocks noChangeAspect="1"/>
          </p:cNvPicPr>
          <p:nvPr/>
        </p:nvPicPr>
        <p:blipFill>
          <a:blip r:embed="rId4"/>
          <a:stretch>
            <a:fillRect/>
          </a:stretch>
        </p:blipFill>
        <p:spPr>
          <a:xfrm>
            <a:off x="1034127" y="1916779"/>
            <a:ext cx="10123745" cy="1836833"/>
          </a:xfrm>
          <a:prstGeom prst="rect">
            <a:avLst/>
          </a:prstGeom>
        </p:spPr>
      </p:pic>
    </p:spTree>
    <p:extLst>
      <p:ext uri="{BB962C8B-B14F-4D97-AF65-F5344CB8AC3E}">
        <p14:creationId xmlns:p14="http://schemas.microsoft.com/office/powerpoint/2010/main" val="385091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076" name="Straight Connector 7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77" name="Straight Connector 7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78" name="Straight Connector 7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79" name="Straight Connector 7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0" name="Straight Connector 7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081" name="Rectangle 80">
            <a:extLst>
              <a:ext uri="{FF2B5EF4-FFF2-40B4-BE49-F238E27FC236}">
                <a16:creationId xmlns:a16="http://schemas.microsoft.com/office/drawing/2014/main" id="{0B65EC2C-5E72-45C4-9792-4143706AA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77E101-7197-4DC7-B851-1F2DBDFAD68B}"/>
              </a:ext>
            </a:extLst>
          </p:cNvPr>
          <p:cNvSpPr>
            <a:spLocks noGrp="1"/>
          </p:cNvSpPr>
          <p:nvPr>
            <p:ph type="title"/>
          </p:nvPr>
        </p:nvSpPr>
        <p:spPr>
          <a:xfrm>
            <a:off x="4375999" y="685799"/>
            <a:ext cx="7406374" cy="2971801"/>
          </a:xfrm>
        </p:spPr>
        <p:txBody>
          <a:bodyPr vert="horz" lIns="91440" tIns="45720" rIns="91440" bIns="45720" rtlCol="0" anchor="b">
            <a:normAutofit/>
          </a:bodyPr>
          <a:lstStyle/>
          <a:p>
            <a:r>
              <a:rPr lang="en-US" sz="4800" dirty="0"/>
              <a:t>Initial Data Exploration</a:t>
            </a:r>
          </a:p>
        </p:txBody>
      </p:sp>
      <p:pic>
        <p:nvPicPr>
          <p:cNvPr id="3074" name="Picture 2" descr="Visual Data Exploration | business consulting | Ansera">
            <a:extLst>
              <a:ext uri="{FF2B5EF4-FFF2-40B4-BE49-F238E27FC236}">
                <a16:creationId xmlns:a16="http://schemas.microsoft.com/office/drawing/2014/main" id="{4E323A73-BB9A-4426-AC28-89DE1762ED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1233" y="1852781"/>
            <a:ext cx="3152439" cy="3152439"/>
          </a:xfrm>
          <a:prstGeom prst="rect">
            <a:avLst/>
          </a:prstGeom>
          <a:noFill/>
          <a:ln w="15875">
            <a:solidFill>
              <a:srgbClr val="FFFFFF">
                <a:alpha val="40000"/>
              </a:srgbClr>
            </a:solidFill>
          </a:ln>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grpSp>
        <p:nvGrpSpPr>
          <p:cNvPr id="3082" name="Group 82">
            <a:extLst>
              <a:ext uri="{FF2B5EF4-FFF2-40B4-BE49-F238E27FC236}">
                <a16:creationId xmlns:a16="http://schemas.microsoft.com/office/drawing/2014/main" id="{9073B6DB-4B88-4BCD-97DE-9DD16B88A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4" name="Straight Connector 83">
              <a:extLst>
                <a:ext uri="{FF2B5EF4-FFF2-40B4-BE49-F238E27FC236}">
                  <a16:creationId xmlns:a16="http://schemas.microsoft.com/office/drawing/2014/main" id="{346E4CB1-2A79-49F6-8FDD-74161D0D1B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8AF7F103-B34D-460F-A43A-1A0953D573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A6EF948-AE5B-4AFD-9071-4553E2EA58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7A008A68-D48C-4C79-AC7D-65C0D47EA0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DD2F0D54-7F2F-45FC-BA8B-BE63A7DA4E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4362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7C14-333E-4368-975E-9FDA8248DB71}"/>
              </a:ext>
            </a:extLst>
          </p:cNvPr>
          <p:cNvSpPr>
            <a:spLocks noGrp="1"/>
          </p:cNvSpPr>
          <p:nvPr>
            <p:ph type="title"/>
          </p:nvPr>
        </p:nvSpPr>
        <p:spPr/>
        <p:txBody>
          <a:bodyPr/>
          <a:lstStyle/>
          <a:p>
            <a:r>
              <a:rPr lang="en-US"/>
              <a:t>Correlation and Feature selection</a:t>
            </a:r>
            <a:endParaRPr lang="es-GT" dirty="0"/>
          </a:p>
        </p:txBody>
      </p:sp>
      <p:pic>
        <p:nvPicPr>
          <p:cNvPr id="4" name="Content Placeholder 3">
            <a:extLst>
              <a:ext uri="{FF2B5EF4-FFF2-40B4-BE49-F238E27FC236}">
                <a16:creationId xmlns:a16="http://schemas.microsoft.com/office/drawing/2014/main" id="{623FC9D7-2789-4866-B655-16D69AFDAFBB}"/>
              </a:ext>
            </a:extLst>
          </p:cNvPr>
          <p:cNvPicPr>
            <a:picLocks noGrp="1" noChangeAspect="1"/>
          </p:cNvPicPr>
          <p:nvPr>
            <p:ph idx="1"/>
          </p:nvPr>
        </p:nvPicPr>
        <p:blipFill>
          <a:blip r:embed="rId2"/>
          <a:stretch>
            <a:fillRect/>
          </a:stretch>
        </p:blipFill>
        <p:spPr>
          <a:xfrm>
            <a:off x="449452" y="343195"/>
            <a:ext cx="4594558" cy="3834601"/>
          </a:xfrm>
          <a:prstGeom prst="rect">
            <a:avLst/>
          </a:prstGeom>
        </p:spPr>
      </p:pic>
      <p:pic>
        <p:nvPicPr>
          <p:cNvPr id="5" name="Picture 4">
            <a:extLst>
              <a:ext uri="{FF2B5EF4-FFF2-40B4-BE49-F238E27FC236}">
                <a16:creationId xmlns:a16="http://schemas.microsoft.com/office/drawing/2014/main" id="{C6A9FF48-D09E-4BE9-A324-CD396D4A426A}"/>
              </a:ext>
            </a:extLst>
          </p:cNvPr>
          <p:cNvPicPr>
            <a:picLocks noChangeAspect="1"/>
          </p:cNvPicPr>
          <p:nvPr/>
        </p:nvPicPr>
        <p:blipFill>
          <a:blip r:embed="rId3"/>
          <a:stretch>
            <a:fillRect/>
          </a:stretch>
        </p:blipFill>
        <p:spPr>
          <a:xfrm>
            <a:off x="5360024" y="453367"/>
            <a:ext cx="5776060" cy="3614258"/>
          </a:xfrm>
          <a:prstGeom prst="rect">
            <a:avLst/>
          </a:prstGeom>
        </p:spPr>
      </p:pic>
    </p:spTree>
    <p:extLst>
      <p:ext uri="{BB962C8B-B14F-4D97-AF65-F5344CB8AC3E}">
        <p14:creationId xmlns:p14="http://schemas.microsoft.com/office/powerpoint/2010/main" val="146064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4102" name="Straight Connector 72">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03" name="Straight Connector 74">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04" name="Straight Connector 76">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05" name="Straight Connector 78">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06" name="Straight Connector 80">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107" name="Rectangle 82">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242B2-4741-4DC0-A929-E540237C6E09}"/>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dirty="0"/>
              <a:t>Decision Tree</a:t>
            </a:r>
          </a:p>
        </p:txBody>
      </p:sp>
      <p:pic>
        <p:nvPicPr>
          <p:cNvPr id="4100" name="Picture 4" descr="Download Freeuse Stock Compensation Human Resources Georgia ...">
            <a:extLst>
              <a:ext uri="{FF2B5EF4-FFF2-40B4-BE49-F238E27FC236}">
                <a16:creationId xmlns:a16="http://schemas.microsoft.com/office/drawing/2014/main" id="{74226382-F54A-4E0C-BAD7-FF69BEADBE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633" y="1264416"/>
            <a:ext cx="4004489" cy="4004489"/>
          </a:xfrm>
          <a:prstGeom prst="rect">
            <a:avLst/>
          </a:prstGeom>
          <a:noFill/>
          <a:ln w="15875">
            <a:solidFill>
              <a:srgbClr val="FFFFFF">
                <a:alpha val="40000"/>
              </a:srgbClr>
            </a:solidFill>
          </a:ln>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grpSp>
        <p:nvGrpSpPr>
          <p:cNvPr id="4108" name="Group 84">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6" name="Straight Connector 85">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6442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7995-2A4F-474F-8F93-F3E0112E5E68}"/>
              </a:ext>
            </a:extLst>
          </p:cNvPr>
          <p:cNvSpPr>
            <a:spLocks noGrp="1"/>
          </p:cNvSpPr>
          <p:nvPr>
            <p:ph type="title"/>
          </p:nvPr>
        </p:nvSpPr>
        <p:spPr>
          <a:xfrm>
            <a:off x="684212" y="4487332"/>
            <a:ext cx="2313631" cy="1507067"/>
          </a:xfrm>
        </p:spPr>
        <p:txBody>
          <a:bodyPr/>
          <a:lstStyle/>
          <a:p>
            <a:r>
              <a:rPr lang="en-US" dirty="0"/>
              <a:t>Depth 3 </a:t>
            </a:r>
            <a:endParaRPr lang="es-GT" dirty="0"/>
          </a:p>
        </p:txBody>
      </p:sp>
      <p:pic>
        <p:nvPicPr>
          <p:cNvPr id="4" name="Content Placeholder 4">
            <a:extLst>
              <a:ext uri="{FF2B5EF4-FFF2-40B4-BE49-F238E27FC236}">
                <a16:creationId xmlns:a16="http://schemas.microsoft.com/office/drawing/2014/main" id="{97E95C4C-692F-42F2-81BE-8D37105ABD51}"/>
              </a:ext>
            </a:extLst>
          </p:cNvPr>
          <p:cNvPicPr>
            <a:picLocks noGrp="1" noChangeAspect="1"/>
          </p:cNvPicPr>
          <p:nvPr>
            <p:ph idx="1"/>
          </p:nvPr>
        </p:nvPicPr>
        <p:blipFill>
          <a:blip r:embed="rId2"/>
          <a:stretch>
            <a:fillRect/>
          </a:stretch>
        </p:blipFill>
        <p:spPr>
          <a:xfrm>
            <a:off x="1086988" y="1012659"/>
            <a:ext cx="10018024" cy="3229855"/>
          </a:xfrm>
          <a:prstGeom prst="rect">
            <a:avLst/>
          </a:prstGeom>
        </p:spPr>
      </p:pic>
      <p:sp>
        <p:nvSpPr>
          <p:cNvPr id="31" name="Title 1">
            <a:extLst>
              <a:ext uri="{FF2B5EF4-FFF2-40B4-BE49-F238E27FC236}">
                <a16:creationId xmlns:a16="http://schemas.microsoft.com/office/drawing/2014/main" id="{C7C3A3A5-FE74-49B2-93A5-DF612E1712F5}"/>
              </a:ext>
            </a:extLst>
          </p:cNvPr>
          <p:cNvSpPr txBox="1">
            <a:spLocks/>
          </p:cNvSpPr>
          <p:nvPr/>
        </p:nvSpPr>
        <p:spPr>
          <a:xfrm>
            <a:off x="6096000" y="4487331"/>
            <a:ext cx="3152172"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Arial" panose="020B0604020202020204" pitchFamily="34" charset="0"/>
              <a:buChar char="•"/>
            </a:pPr>
            <a:r>
              <a:rPr lang="en-US" sz="1800" dirty="0">
                <a:solidFill>
                  <a:schemeClr val="accent1">
                    <a:lumMod val="50000"/>
                  </a:schemeClr>
                </a:solidFill>
              </a:rPr>
              <a:t>Training Score: 0.77</a:t>
            </a:r>
          </a:p>
          <a:p>
            <a:pPr marL="285750" indent="-285750">
              <a:buFont typeface="Arial" panose="020B0604020202020204" pitchFamily="34" charset="0"/>
              <a:buChar char="•"/>
            </a:pPr>
            <a:r>
              <a:rPr lang="en-US" sz="1800" dirty="0">
                <a:solidFill>
                  <a:schemeClr val="accent1">
                    <a:lumMod val="50000"/>
                  </a:schemeClr>
                </a:solidFill>
              </a:rPr>
              <a:t>Testing Score: 0.76</a:t>
            </a:r>
            <a:endParaRPr lang="es-GT" sz="1800" dirty="0">
              <a:solidFill>
                <a:schemeClr val="accent1">
                  <a:lumMod val="50000"/>
                </a:schemeClr>
              </a:solidFill>
            </a:endParaRPr>
          </a:p>
        </p:txBody>
      </p:sp>
    </p:spTree>
    <p:extLst>
      <p:ext uri="{BB962C8B-B14F-4D97-AF65-F5344CB8AC3E}">
        <p14:creationId xmlns:p14="http://schemas.microsoft.com/office/powerpoint/2010/main" val="172374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7995-2A4F-474F-8F93-F3E0112E5E68}"/>
              </a:ext>
            </a:extLst>
          </p:cNvPr>
          <p:cNvSpPr>
            <a:spLocks noGrp="1"/>
          </p:cNvSpPr>
          <p:nvPr>
            <p:ph type="title"/>
          </p:nvPr>
        </p:nvSpPr>
        <p:spPr>
          <a:xfrm>
            <a:off x="684212" y="4487332"/>
            <a:ext cx="2313631" cy="1507067"/>
          </a:xfrm>
        </p:spPr>
        <p:txBody>
          <a:bodyPr/>
          <a:lstStyle/>
          <a:p>
            <a:r>
              <a:rPr lang="en-US" dirty="0"/>
              <a:t>Depth 4 </a:t>
            </a:r>
            <a:endParaRPr lang="es-GT" dirty="0"/>
          </a:p>
        </p:txBody>
      </p:sp>
      <p:sp>
        <p:nvSpPr>
          <p:cNvPr id="31" name="Title 1">
            <a:extLst>
              <a:ext uri="{FF2B5EF4-FFF2-40B4-BE49-F238E27FC236}">
                <a16:creationId xmlns:a16="http://schemas.microsoft.com/office/drawing/2014/main" id="{C7C3A3A5-FE74-49B2-93A5-DF612E1712F5}"/>
              </a:ext>
            </a:extLst>
          </p:cNvPr>
          <p:cNvSpPr txBox="1">
            <a:spLocks/>
          </p:cNvSpPr>
          <p:nvPr/>
        </p:nvSpPr>
        <p:spPr>
          <a:xfrm>
            <a:off x="6096000" y="4487331"/>
            <a:ext cx="3152172"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Arial" panose="020B0604020202020204" pitchFamily="34" charset="0"/>
              <a:buChar char="•"/>
            </a:pPr>
            <a:r>
              <a:rPr lang="en-US" sz="1800" dirty="0">
                <a:solidFill>
                  <a:schemeClr val="accent1">
                    <a:lumMod val="50000"/>
                  </a:schemeClr>
                </a:solidFill>
              </a:rPr>
              <a:t>Training Score: 0.77</a:t>
            </a:r>
          </a:p>
          <a:p>
            <a:pPr marL="285750" indent="-285750">
              <a:buFont typeface="Arial" panose="020B0604020202020204" pitchFamily="34" charset="0"/>
              <a:buChar char="•"/>
            </a:pPr>
            <a:r>
              <a:rPr lang="en-US" sz="1800" dirty="0">
                <a:solidFill>
                  <a:schemeClr val="accent1">
                    <a:lumMod val="50000"/>
                  </a:schemeClr>
                </a:solidFill>
              </a:rPr>
              <a:t>Testing Score: 0.77</a:t>
            </a:r>
            <a:endParaRPr lang="es-GT" sz="1800" dirty="0">
              <a:solidFill>
                <a:schemeClr val="accent1">
                  <a:lumMod val="50000"/>
                </a:schemeClr>
              </a:solidFill>
            </a:endParaRPr>
          </a:p>
        </p:txBody>
      </p:sp>
      <p:sp>
        <p:nvSpPr>
          <p:cNvPr id="5" name="Content Placeholder 4">
            <a:extLst>
              <a:ext uri="{FF2B5EF4-FFF2-40B4-BE49-F238E27FC236}">
                <a16:creationId xmlns:a16="http://schemas.microsoft.com/office/drawing/2014/main" id="{14B2E7C3-C547-417F-ADAD-147798B09973}"/>
              </a:ext>
            </a:extLst>
          </p:cNvPr>
          <p:cNvSpPr>
            <a:spLocks noGrp="1"/>
          </p:cNvSpPr>
          <p:nvPr>
            <p:ph idx="1"/>
          </p:nvPr>
        </p:nvSpPr>
        <p:spPr/>
        <p:txBody>
          <a:bodyPr/>
          <a:lstStyle/>
          <a:p>
            <a:endParaRPr lang="es-GT"/>
          </a:p>
        </p:txBody>
      </p:sp>
      <p:pic>
        <p:nvPicPr>
          <p:cNvPr id="6" name="Picture 5">
            <a:extLst>
              <a:ext uri="{FF2B5EF4-FFF2-40B4-BE49-F238E27FC236}">
                <a16:creationId xmlns:a16="http://schemas.microsoft.com/office/drawing/2014/main" id="{73D06F62-5607-4C42-A68B-5666A831B16C}"/>
              </a:ext>
            </a:extLst>
          </p:cNvPr>
          <p:cNvPicPr>
            <a:picLocks noChangeAspect="1"/>
          </p:cNvPicPr>
          <p:nvPr/>
        </p:nvPicPr>
        <p:blipFill>
          <a:blip r:embed="rId2"/>
          <a:stretch>
            <a:fillRect/>
          </a:stretch>
        </p:blipFill>
        <p:spPr>
          <a:xfrm>
            <a:off x="204432" y="499535"/>
            <a:ext cx="11783135" cy="3801532"/>
          </a:xfrm>
          <a:prstGeom prst="rect">
            <a:avLst/>
          </a:prstGeom>
        </p:spPr>
      </p:pic>
    </p:spTree>
    <p:extLst>
      <p:ext uri="{BB962C8B-B14F-4D97-AF65-F5344CB8AC3E}">
        <p14:creationId xmlns:p14="http://schemas.microsoft.com/office/powerpoint/2010/main" val="238508946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131</TotalTime>
  <Words>203</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Slice</vt:lpstr>
      <vt:lpstr>Bank</vt:lpstr>
      <vt:lpstr>Context</vt:lpstr>
      <vt:lpstr>Objective</vt:lpstr>
      <vt:lpstr>Data</vt:lpstr>
      <vt:lpstr>Initial Data Exploration</vt:lpstr>
      <vt:lpstr>Correlation and Feature selection</vt:lpstr>
      <vt:lpstr>Decision Tree</vt:lpstr>
      <vt:lpstr>Depth 3 </vt:lpstr>
      <vt:lpstr>Depth 4 </vt:lpstr>
      <vt:lpstr>Without Depth limit</vt:lpstr>
      <vt:lpstr>Entropy criterion -  Depth 3 </vt:lpstr>
      <vt:lpstr>Bagging</vt:lpstr>
      <vt:lpstr>Random FOREST -  Depth 3 </vt:lpstr>
      <vt:lpstr>Adaboost classification</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dc:title>
  <dc:creator>Fernando González</dc:creator>
  <cp:lastModifiedBy>Fernando González</cp:lastModifiedBy>
  <cp:revision>7</cp:revision>
  <dcterms:created xsi:type="dcterms:W3CDTF">2020-04-02T19:04:59Z</dcterms:created>
  <dcterms:modified xsi:type="dcterms:W3CDTF">2020-04-03T04:58:09Z</dcterms:modified>
</cp:coreProperties>
</file>