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JOt8zOMgwlZWoWNCiTQxSALbQ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2c3cce3fe_0_1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82c3cce3fe_0_1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54f3a6ddb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54f3a6ddb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854f3a6ddb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54f3a6ddb_0_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54f3a6ddb_0_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854f3a6ddb_0_5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54f3a6ddb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54f3a6ddb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854f3a6ddb_0_1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2c3cce3fe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82c3cce3fe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2c3cce3fe_1_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2c3cce3fe_1_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82c3cce3fe_1_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2c3cce3fe_0_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82c3cce3fe_0_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2c3cce3fe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82c3cce3fe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20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21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2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2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5" name="Google Shape;25;p12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6" name="Google Shape;26;p12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" name="Google Shape;27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4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6" name="Google Shape;36;p14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14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" name="Google Shape;3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14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duoc.cl/carreras/ingenieria-informatica" TargetMode="External"/><Relationship Id="rId4" Type="http://schemas.openxmlformats.org/officeDocument/2006/relationships/hyperlink" Target="https://www.duoc.cl/carreras/ingenieria-informatic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840111"/>
            <a:ext cx="118375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Presentación Etapa 1 Proyecto Capstone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889250" y="9540875"/>
            <a:ext cx="9138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Portafolio de Título Ingeniería en Informática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2c3cce3fe_0_15"/>
          <p:cNvSpPr txBox="1"/>
          <p:nvPr>
            <p:ph idx="1" type="body"/>
          </p:nvPr>
        </p:nvSpPr>
        <p:spPr>
          <a:xfrm>
            <a:off x="727227" y="755454"/>
            <a:ext cx="16792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Solución</a:t>
            </a:r>
            <a:r>
              <a:rPr lang="es-ES"/>
              <a:t> Propuesta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82c3cce3fe_0_15"/>
          <p:cNvSpPr txBox="1"/>
          <p:nvPr/>
        </p:nvSpPr>
        <p:spPr>
          <a:xfrm>
            <a:off x="1212850" y="2759075"/>
            <a:ext cx="17678400" cy="6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automatizado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Reciba grabaciones de llamadas.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Transcribe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automáticamente el audio a texto.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Analice si el operador cumplió con el protocolo.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Genere reportes objetivos en un dashboard.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3854f3a6dd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50" y="0"/>
            <a:ext cx="18838000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854f3a6dd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8" y="0"/>
            <a:ext cx="18725424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3854f3a6dd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25" y="0"/>
            <a:ext cx="18638650" cy="113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4794250" y="5349875"/>
            <a:ext cx="90200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/>
              <a:t>Conclusión y Reflexión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2432050" y="714594"/>
            <a:ext cx="1698826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Conclusión y Reflexión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859575" y="2207925"/>
            <a:ext cx="17545500" cy="7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El sistema propuesto permitirá optimizar la supervisión en call centers, reduciendo la carga de trabajo manual y asegurando evaluaciones más objetivas y estandarizadas.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Esto representa una innovación aplicada al ámbito de atención al cliente, con impacto en la productividad y la calidad del servicio.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problemática abordada refleja una necesidad real en la industria de atención al cliente.</a:t>
            </a:r>
            <a:b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aprovecha tecnologías emergentes como </a:t>
            </a:r>
            <a:r>
              <a:rPr i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Speech-to-Text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i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es factible en tiempo y recursos, y al mismo tiempo desafiante para aplicar competencias profesionales.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una oportunidad de aprendizaje en inteligencia artificial aplicada a problemas reales.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/>
        </p:nvSpPr>
        <p:spPr>
          <a:xfrm>
            <a:off x="1974850" y="6950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2203450" y="2301875"/>
            <a:ext cx="14935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244061"/>
                </a:solidFill>
              </a:rPr>
              <a:t>Norma APA 7ma Edición.</a:t>
            </a:r>
            <a:endParaRPr sz="3200">
              <a:solidFill>
                <a:srgbClr val="24406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244061"/>
              </a:solidFill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1916575" y="4736000"/>
            <a:ext cx="91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2203450" y="3548050"/>
            <a:ext cx="1514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Duoc UC. (s.f.). </a:t>
            </a:r>
            <a:r>
              <a:rPr i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en Informática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3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E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https://www.duoc.cl/carreras/ingenieria-informatica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2349204" y="801143"/>
            <a:ext cx="16988263" cy="73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Integrantes Equipo de Trabajo​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3186825" y="6631233"/>
            <a:ext cx="30018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Ignacio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morales</a:t>
            </a:r>
            <a:endParaRPr sz="4400"/>
          </a:p>
        </p:txBody>
      </p:sp>
      <p:sp>
        <p:nvSpPr>
          <p:cNvPr id="83" name="Google Shape;83;p2"/>
          <p:cNvSpPr/>
          <p:nvPr/>
        </p:nvSpPr>
        <p:spPr>
          <a:xfrm>
            <a:off x="8644850" y="6631222"/>
            <a:ext cx="30018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Axel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Elgue</a:t>
            </a:r>
            <a:r>
              <a:rPr lang="es-ES" sz="4400"/>
              <a:t>t</a:t>
            </a:r>
            <a:r>
              <a:rPr lang="es-ES" sz="4400"/>
              <a:t>a</a:t>
            </a:r>
            <a:endParaRPr sz="4000"/>
          </a:p>
        </p:txBody>
      </p:sp>
      <p:sp>
        <p:nvSpPr>
          <p:cNvPr id="84" name="Google Shape;84;p2"/>
          <p:cNvSpPr/>
          <p:nvPr/>
        </p:nvSpPr>
        <p:spPr>
          <a:xfrm>
            <a:off x="14102875" y="6631221"/>
            <a:ext cx="30018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Fernando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Morales</a:t>
            </a:r>
            <a:endParaRPr sz="4400"/>
          </a:p>
        </p:txBody>
      </p:sp>
      <p:pic>
        <p:nvPicPr>
          <p:cNvPr id="85" name="Google Shape;85;p2" title="Imagen de WhatsApp 2025-08-31 a las 23.53.51_151bc9f5.jpg"/>
          <p:cNvPicPr preferRelativeResize="0"/>
          <p:nvPr/>
        </p:nvPicPr>
        <p:blipFill rotWithShape="1">
          <a:blip r:embed="rId3">
            <a:alphaModFix/>
          </a:blip>
          <a:srcRect b="14239" l="0" r="0" t="14239"/>
          <a:stretch/>
        </p:blipFill>
        <p:spPr>
          <a:xfrm>
            <a:off x="2863713" y="3419913"/>
            <a:ext cx="3324900" cy="3170700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2" title="imagen_2025-09-01_123605277.png"/>
          <p:cNvPicPr preferRelativeResize="0"/>
          <p:nvPr/>
        </p:nvPicPr>
        <p:blipFill rotWithShape="1">
          <a:blip r:embed="rId4">
            <a:alphaModFix/>
          </a:blip>
          <a:srcRect b="816" l="0" r="0" t="806"/>
          <a:stretch/>
        </p:blipFill>
        <p:spPr>
          <a:xfrm>
            <a:off x="8576959" y="3329625"/>
            <a:ext cx="3001800" cy="3351300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67075" y="3342797"/>
            <a:ext cx="3324901" cy="332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974850" y="6950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Contenidos a desarrollar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idx="1" type="body"/>
          </p:nvPr>
        </p:nvSpPr>
        <p:spPr>
          <a:xfrm>
            <a:off x="727227" y="755454"/>
            <a:ext cx="16792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Contenidos a desarrollar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1212850" y="1939651"/>
            <a:ext cx="17678400" cy="7430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 Proyecto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Alcance Proyecto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Tiempo Asociado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Competencias Asociadas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Solución Propuesta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Reflexiones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727227" y="755454"/>
            <a:ext cx="16792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Problemática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727225" y="2398475"/>
            <a:ext cx="17678400" cy="7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supervisión manual de llamadas en call centers requiere que supervisores escuchen grabaciones completas para evaluar si los operadores cumplen los protocolos establecidos.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proceso: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 mucho tiempo y recursos.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propenso a errores y subjetividad.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 la escalabilidad en centros con alto volumen de llamadas.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2c3cce3fe_0_0"/>
          <p:cNvSpPr txBox="1"/>
          <p:nvPr>
            <p:ph idx="1" type="body"/>
          </p:nvPr>
        </p:nvSpPr>
        <p:spPr>
          <a:xfrm>
            <a:off x="727227" y="755454"/>
            <a:ext cx="16792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Objetivo proyecto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82c3cce3fe_0_0"/>
          <p:cNvSpPr txBox="1"/>
          <p:nvPr/>
        </p:nvSpPr>
        <p:spPr>
          <a:xfrm>
            <a:off x="1160725" y="2158125"/>
            <a:ext cx="15925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automatizado para call centers, cuyo objetivo es transcribir llamadas mediante </a:t>
            </a:r>
            <a:r>
              <a:rPr i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Speech-to-Text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analizarlas con </a:t>
            </a:r>
            <a:r>
              <a:rPr i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Lenguaje Natural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optimizando la supervisión, reduciendo errores humanos y estandarizando la evaluación.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82c3cce3fe_0_0"/>
          <p:cNvSpPr txBox="1"/>
          <p:nvPr/>
        </p:nvSpPr>
        <p:spPr>
          <a:xfrm>
            <a:off x="1160725" y="5185950"/>
            <a:ext cx="155769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Contribuir a mejorar la calidad de la atención al cliente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el tiempo de supervisión de llamadas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Reducir errores humanos en la evaluación de ejecutivos de atención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Favorecer la toma de decisiones estratégicas en la empresa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2c3cce3fe_1_2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Alcance del proyecto</a:t>
            </a:r>
            <a:endParaRPr/>
          </a:p>
        </p:txBody>
      </p:sp>
      <p:sp>
        <p:nvSpPr>
          <p:cNvPr id="118" name="Google Shape;118;g382c3cce3fe_1_2"/>
          <p:cNvSpPr txBox="1"/>
          <p:nvPr/>
        </p:nvSpPr>
        <p:spPr>
          <a:xfrm>
            <a:off x="1283575" y="1494350"/>
            <a:ext cx="15679800" cy="5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incluirá: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Transcripción automática de llamadas (voz a texto).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del contenido para verificar cumplimiento de 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guión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Almacenamiento de resultados en base de datos.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web con métricas de desempeño y reportes automáticos.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incluye (fuera de alcance):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directa con sistemas de call center en producción.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●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 de emociones o análisis avanzado de tono de voz (futuro posible)</a:t>
            </a:r>
            <a:r>
              <a:rPr lang="es-ES" sz="3600">
                <a:solidFill>
                  <a:schemeClr val="dk1"/>
                </a:solidFill>
              </a:rPr>
              <a:t>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2c3cce3fe_0_5"/>
          <p:cNvSpPr txBox="1"/>
          <p:nvPr>
            <p:ph idx="1" type="body"/>
          </p:nvPr>
        </p:nvSpPr>
        <p:spPr>
          <a:xfrm>
            <a:off x="727227" y="755454"/>
            <a:ext cx="16792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Carta gantt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g382c3cce3f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8" y="1873975"/>
            <a:ext cx="17056124" cy="75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2c3cce3fe_0_10"/>
          <p:cNvSpPr txBox="1"/>
          <p:nvPr>
            <p:ph idx="1" type="body"/>
          </p:nvPr>
        </p:nvSpPr>
        <p:spPr>
          <a:xfrm>
            <a:off x="727227" y="755454"/>
            <a:ext cx="167925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Competencias Asociadas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82c3cce3fe_0_10"/>
          <p:cNvSpPr txBox="1"/>
          <p:nvPr/>
        </p:nvSpPr>
        <p:spPr>
          <a:xfrm>
            <a:off x="1212850" y="2759075"/>
            <a:ext cx="17678400" cy="6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▪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soluciones de software utilizando Python.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▪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y administrar bases de datos para apoyar los procesos.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▪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técnicas de procesamiento de lenguaje natural para el análisis de información.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▪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interfaces de software de escritorio centradas en la experiencia del usuario.</a:t>
            </a:r>
            <a:b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▪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metodologías ágiles para la gestión y desarrollo de proyectos informáticos.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Lionel  Pizarro Melo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0x010100AF28BDBD65D93F4BA99B6439AFEA320E</vt:lpwstr>
  </property>
</Properties>
</file>