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15" r:id="rId2"/>
  </p:sldMasterIdLst>
  <p:notesMasterIdLst>
    <p:notesMasterId r:id="rId13"/>
  </p:notesMasterIdLst>
  <p:handoutMasterIdLst>
    <p:handoutMasterId r:id="rId14"/>
  </p:handoutMasterIdLst>
  <p:sldIdLst>
    <p:sldId id="256" r:id="rId3"/>
    <p:sldId id="271" r:id="rId4"/>
    <p:sldId id="272" r:id="rId5"/>
    <p:sldId id="262" r:id="rId6"/>
    <p:sldId id="275" r:id="rId7"/>
    <p:sldId id="276" r:id="rId8"/>
    <p:sldId id="277" r:id="rId9"/>
    <p:sldId id="278" r:id="rId10"/>
    <p:sldId id="279" r:id="rId11"/>
    <p:sldId id="280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>
      <p:cViewPr varScale="1">
        <p:scale>
          <a:sx n="61" d="100"/>
          <a:sy n="61" d="100"/>
        </p:scale>
        <p:origin x="66" y="342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141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pt-BR"/>
              <a:pPr/>
              <a:t>25/08/2016</a:t>
            </a:fld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pt-BR"/>
              <a:pPr/>
              <a:t>25/08/2016</a:t>
            </a:fld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Clique para editar o texto mestre</a:t>
            </a:r>
          </a:p>
          <a:p>
            <a:pPr lvl="1"/>
            <a:r>
              <a:rPr/>
              <a:t>Segundo nível</a:t>
            </a:r>
          </a:p>
          <a:p>
            <a:pPr lvl="2"/>
            <a:r>
              <a:rPr/>
              <a:t>Terceiro nível</a:t>
            </a:r>
          </a:p>
          <a:p>
            <a:pPr lvl="3"/>
            <a:r>
              <a:rPr/>
              <a:t>Quarto nível</a:t>
            </a:r>
          </a:p>
          <a:p>
            <a:pPr lvl="4"/>
            <a:r>
              <a:rPr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en-US" sz="1200" b="0" i="0">
                <a:latin typeface="Century Gothic"/>
                <a:ea typeface="+mn-ea"/>
                <a:cs typeface="+mn-cs"/>
              </a:rPr>
              <a:pPr algn="r" defTabSz="914400">
                <a:buNone/>
              </a:pPr>
              <a:t>4</a:t>
            </a:fld>
            <a:endParaRPr lang="en-US" sz="1200" b="0" i="0"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5651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1697" y="1871132"/>
            <a:ext cx="6813894" cy="1515533"/>
          </a:xfrm>
        </p:spPr>
        <p:txBody>
          <a:bodyPr anchor="b">
            <a:noAutofit/>
          </a:bodyPr>
          <a:lstStyle>
            <a:lvl1pPr algn="ctr">
              <a:defRPr sz="5398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1697" y="3657597"/>
            <a:ext cx="6813894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1154" y="5037663"/>
            <a:ext cx="897233" cy="279400"/>
          </a:xfrm>
        </p:spPr>
        <p:txBody>
          <a:bodyPr/>
          <a:lstStyle/>
          <a:p>
            <a:fld id="{6AD6EE87-EBD5-4F12-A48A-63ACA297AC8F}" type="datetimeFigureOut">
              <a:rPr lang="en-US" smtClean="0"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1696" y="5037663"/>
            <a:ext cx="5213277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4568" y="5037663"/>
            <a:ext cx="551023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1698" y="3522131"/>
            <a:ext cx="68138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9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4815415"/>
            <a:ext cx="9607163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156" y="1041400"/>
            <a:ext cx="10103340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064" y="5382153"/>
            <a:ext cx="9607163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noProof="0" smtClean="0"/>
              <a:pPr/>
              <a:t>25/08/2016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5713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528" y="982132"/>
            <a:ext cx="9590234" cy="2954868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528" y="4343400"/>
            <a:ext cx="9590234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noProof="0" smtClean="0"/>
              <a:pPr/>
              <a:t>25/08/2016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5806" y="4140199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454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982132"/>
            <a:ext cx="9293977" cy="2370668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376" y="3352800"/>
            <a:ext cx="8836900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9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343400"/>
            <a:ext cx="9607163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noProof="0" smtClean="0"/>
              <a:pPr/>
              <a:t>25/08/2016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14" name="TextBox 13"/>
          <p:cNvSpPr txBox="1"/>
          <p:nvPr/>
        </p:nvSpPr>
        <p:spPr>
          <a:xfrm>
            <a:off x="861789" y="8799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97507" y="282787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5806" y="4140199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020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5" y="3308581"/>
            <a:ext cx="9607165" cy="1468800"/>
          </a:xfrm>
        </p:spPr>
        <p:txBody>
          <a:bodyPr anchor="b">
            <a:normAutofit/>
          </a:bodyPr>
          <a:lstStyle>
            <a:lvl1pPr algn="l">
              <a:defRPr sz="3199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777381"/>
            <a:ext cx="9607165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noProof="0" smtClean="0"/>
              <a:pPr/>
              <a:t>25/08/2016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04096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982132"/>
            <a:ext cx="9293977" cy="2243668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064" y="3639312"/>
            <a:ext cx="9607165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3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529667"/>
            <a:ext cx="9607165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noProof="0" smtClean="0"/>
              <a:pPr/>
              <a:t>25/08/2016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12" name="TextBox 11"/>
          <p:cNvSpPr txBox="1"/>
          <p:nvPr/>
        </p:nvSpPr>
        <p:spPr>
          <a:xfrm>
            <a:off x="861789" y="8799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97507" y="25992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5806" y="3429000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253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982132"/>
            <a:ext cx="9607163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064" y="3630168"/>
            <a:ext cx="9607165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3" y="4470400"/>
            <a:ext cx="9607167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noProof="0" smtClean="0"/>
              <a:pPr/>
              <a:t>25/08/2016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5806" y="3429000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170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noProof="0" smtClean="0"/>
              <a:pPr/>
              <a:t>25/08/2016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26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7013" y="982132"/>
            <a:ext cx="1890403" cy="489373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061" y="982132"/>
            <a:ext cx="7431089" cy="4893734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noProof="0" smtClean="0"/>
              <a:pPr/>
              <a:t>25/08/2016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1582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1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noProof="0" smtClean="0"/>
              <a:pPr/>
              <a:t>25/08/2016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6454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544" y="1752606"/>
            <a:ext cx="8156563" cy="1822514"/>
          </a:xfrm>
        </p:spPr>
        <p:txBody>
          <a:bodyPr anchor="b">
            <a:normAutofit/>
          </a:bodyPr>
          <a:lstStyle>
            <a:lvl1pPr algn="ctr">
              <a:defRPr sz="4399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542" y="3846052"/>
            <a:ext cx="8156565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3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noProof="0" smtClean="0"/>
              <a:pPr/>
              <a:t>25/08/2016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199" y="3710585"/>
            <a:ext cx="816125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37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110" y="2560320"/>
            <a:ext cx="4717075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734" y="2560320"/>
            <a:ext cx="4717075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noProof="0" smtClean="0"/>
              <a:pPr/>
              <a:t>25/08/2016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82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3" y="2658533"/>
            <a:ext cx="4717075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063" y="3243263"/>
            <a:ext cx="4717075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9062" y="2658533"/>
            <a:ext cx="4717075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9062" y="3243263"/>
            <a:ext cx="4717075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noProof="0" smtClean="0"/>
              <a:pPr/>
              <a:t>25/08/2016</a:t>
            </a:fld>
            <a:endParaRPr lang="pt-BR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7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noProof="0" smtClean="0"/>
              <a:pPr/>
              <a:t>25/08/2016</a:t>
            </a:fld>
            <a:endParaRPr lang="pt-B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14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noProof="0" smtClean="0"/>
              <a:pPr/>
              <a:t>25/08/2016</a:t>
            </a:fld>
            <a:endParaRPr lang="pt-BR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173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474" y="1388534"/>
            <a:ext cx="371748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7257" y="982132"/>
            <a:ext cx="5468042" cy="4893735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474" y="3031065"/>
            <a:ext cx="3717487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noProof="0" smtClean="0"/>
              <a:pPr/>
              <a:t>25/08/2016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5805" y="2912533"/>
            <a:ext cx="35135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42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1" y="1883832"/>
            <a:ext cx="6240191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2724" y="1041400"/>
            <a:ext cx="3062549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061" y="3255432"/>
            <a:ext cx="624019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noProof="0" smtClean="0"/>
              <a:pPr/>
              <a:t>25/08/2016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1629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"/>
            <a:ext cx="12185651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065" y="982133"/>
            <a:ext cx="95986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2556932"/>
            <a:ext cx="95986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5241" y="5969000"/>
            <a:ext cx="15997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F33987-6305-4E2A-BF18-EF013ECE927B}" type="datetimeFigureOut">
              <a:rPr lang="pt-BR" noProof="0" smtClean="0"/>
              <a:pPr/>
              <a:t>25/08/2016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064" y="5969000"/>
            <a:ext cx="73039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1205" y="5969000"/>
            <a:ext cx="542556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3284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063" rtl="0" eaLnBrk="1" latinLnBrk="0" hangingPunct="1">
        <a:spcBef>
          <a:spcPct val="0"/>
        </a:spcBef>
        <a:buNone/>
        <a:defRPr sz="4399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3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9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7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b="1" dirty="0" err="1" smtClean="0">
                <a:solidFill>
                  <a:srgbClr val="00B050"/>
                </a:solidFill>
                <a:latin typeface="Century Gothic"/>
              </a:rPr>
              <a:t>Braincomputer</a:t>
            </a:r>
            <a:endParaRPr lang="pt-BR" sz="4400" b="1" i="0" baseline="0" dirty="0">
              <a:solidFill>
                <a:srgbClr val="00B050"/>
              </a:solidFill>
              <a:latin typeface="Century Gothic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pt-BR" b="1" dirty="0" smtClean="0">
                <a:solidFill>
                  <a:srgbClr val="00B050"/>
                </a:solidFill>
              </a:rPr>
              <a:t>Um computador inteligente</a:t>
            </a:r>
            <a:endParaRPr lang="pt-BR" sz="2000" b="1" i="0" dirty="0">
              <a:solidFill>
                <a:srgbClr val="00B05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133972" y="404664"/>
            <a:ext cx="693224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400" b="1" dirty="0" smtClean="0">
                <a:solidFill>
                  <a:srgbClr val="FFFF00"/>
                </a:solidFill>
              </a:rPr>
              <a:t>CEDUP-CENTRO DE EDUCAÇÃO PROFISSIONAL ABILIO PAULO-TÉCNICO EM INFORMÁTICA</a:t>
            </a:r>
            <a:endParaRPr lang="pt-BR" sz="2400" b="1" dirty="0">
              <a:solidFill>
                <a:srgbClr val="FFFF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41621" y="6309320"/>
            <a:ext cx="655272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400" b="1" dirty="0" smtClean="0">
                <a:solidFill>
                  <a:srgbClr val="FFFF00"/>
                </a:solidFill>
              </a:rPr>
              <a:t>NOME: FERNANDO PEDROSO PACHECO</a:t>
            </a:r>
            <a:endParaRPr lang="pt-BR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B050"/>
                </a:solidFill>
              </a:rPr>
              <a:t>R</a:t>
            </a:r>
            <a:r>
              <a:rPr lang="pt-BR" b="1" dirty="0" smtClean="0">
                <a:solidFill>
                  <a:srgbClr val="00B050"/>
                </a:solidFill>
              </a:rPr>
              <a:t>eferências</a:t>
            </a:r>
            <a:endParaRPr lang="pt-BR" b="1" dirty="0">
              <a:solidFill>
                <a:srgbClr val="00B050"/>
              </a:solidFill>
            </a:endParaRPr>
          </a:p>
        </p:txBody>
      </p:sp>
      <p:pic>
        <p:nvPicPr>
          <p:cNvPr id="2050" name="Picture 2" descr="Resultado de imagem para frases iluminati alcemar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1964" y="2420888"/>
            <a:ext cx="7571126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21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10493422" cy="132556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sz="3600" b="1" dirty="0" smtClean="0">
                <a:solidFill>
                  <a:srgbClr val="00B050"/>
                </a:solidFill>
              </a:rPr>
              <a:t>OBJETOS </a:t>
            </a:r>
            <a:r>
              <a:rPr lang="pt-BR" sz="3600" b="1" dirty="0">
                <a:solidFill>
                  <a:srgbClr val="00B050"/>
                </a:solidFill>
              </a:rPr>
              <a:t>DE </a:t>
            </a:r>
            <a:r>
              <a:rPr lang="pt-BR" sz="3600" b="1" dirty="0" smtClean="0">
                <a:solidFill>
                  <a:srgbClr val="00B050"/>
                </a:solidFill>
              </a:rPr>
              <a:t>ESTUDO:</a:t>
            </a:r>
            <a:endParaRPr lang="pt-BR" sz="3800" b="0" i="0" baseline="0" dirty="0">
              <a:solidFill>
                <a:srgbClr val="00B050"/>
              </a:solidFill>
              <a:latin typeface="Century Gothic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7614" y="2492896"/>
            <a:ext cx="9598696" cy="3318936"/>
          </a:xfrm>
        </p:spPr>
        <p:txBody>
          <a:bodyPr/>
          <a:lstStyle/>
          <a:p>
            <a:pPr>
              <a:buClr>
                <a:srgbClr val="545454"/>
              </a:buClr>
              <a:buFont typeface="Arial"/>
              <a:buChar char="•"/>
            </a:pPr>
            <a:r>
              <a:rPr lang="pt-BR" b="1" dirty="0" smtClean="0">
                <a:solidFill>
                  <a:srgbClr val="00B050"/>
                </a:solidFill>
              </a:rPr>
              <a:t>NANOCIENCIA;</a:t>
            </a:r>
          </a:p>
          <a:p>
            <a:pPr>
              <a:buClr>
                <a:srgbClr val="545454"/>
              </a:buClr>
              <a:buFont typeface="Arial"/>
              <a:buChar char="•"/>
            </a:pPr>
            <a:r>
              <a:rPr lang="pt-BR" b="1" dirty="0">
                <a:solidFill>
                  <a:srgbClr val="00B050"/>
                </a:solidFill>
              </a:rPr>
              <a:t>INTELIGENCIA </a:t>
            </a:r>
            <a:r>
              <a:rPr lang="pt-BR" b="1" dirty="0" smtClean="0">
                <a:solidFill>
                  <a:srgbClr val="00B050"/>
                </a:solidFill>
              </a:rPr>
              <a:t>ARTIFICIAL;</a:t>
            </a:r>
          </a:p>
          <a:p>
            <a:pPr>
              <a:buClr>
                <a:srgbClr val="545454"/>
              </a:buClr>
              <a:buFont typeface="Arial"/>
              <a:buChar char="•"/>
            </a:pPr>
            <a:r>
              <a:rPr lang="pt-BR" b="1" dirty="0" smtClean="0">
                <a:solidFill>
                  <a:srgbClr val="00B050"/>
                </a:solidFill>
              </a:rPr>
              <a:t>JAVA.</a:t>
            </a:r>
            <a:endParaRPr lang="pt-BR" sz="2400" b="0" i="0" dirty="0" smtClean="0">
              <a:solidFill>
                <a:srgbClr val="00B050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73342" cy="132556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sz="3600" b="1" dirty="0" smtClean="0">
                <a:solidFill>
                  <a:srgbClr val="00B050"/>
                </a:solidFill>
              </a:rPr>
              <a:t>JUSTIFICATIVA</a:t>
            </a:r>
            <a:endParaRPr lang="pt-BR" sz="3800" b="0" i="0" baseline="0" dirty="0">
              <a:solidFill>
                <a:srgbClr val="00B050"/>
              </a:solidFill>
              <a:latin typeface="Century Gothic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D</a:t>
            </a:r>
            <a:r>
              <a:rPr lang="pt-BR" b="1" dirty="0" smtClean="0">
                <a:solidFill>
                  <a:srgbClr val="00B050"/>
                </a:solidFill>
              </a:rPr>
              <a:t>esenvolver </a:t>
            </a:r>
            <a:r>
              <a:rPr lang="pt-BR" b="1" dirty="0">
                <a:solidFill>
                  <a:srgbClr val="00B050"/>
                </a:solidFill>
              </a:rPr>
              <a:t>um programa de computador na qual o usuário não precise mover objetos de um computador como teclado, mouse etc</a:t>
            </a:r>
            <a:r>
              <a:rPr lang="pt-BR" b="1" dirty="0" smtClean="0">
                <a:solidFill>
                  <a:srgbClr val="00B050"/>
                </a:solidFill>
              </a:rPr>
              <a:t>.</a:t>
            </a:r>
          </a:p>
          <a:p>
            <a:endParaRPr lang="pt-BR" dirty="0"/>
          </a:p>
          <a:p>
            <a:r>
              <a:rPr lang="pt-BR" b="1" dirty="0">
                <a:solidFill>
                  <a:srgbClr val="00B050"/>
                </a:solidFill>
              </a:rPr>
              <a:t>Trata-se de uma criação que visa facilitar o acesso a informação rápida e </a:t>
            </a:r>
            <a:r>
              <a:rPr lang="pt-BR" b="1" dirty="0" smtClean="0">
                <a:solidFill>
                  <a:srgbClr val="00B050"/>
                </a:solidFill>
              </a:rPr>
              <a:t>instantânea</a:t>
            </a:r>
          </a:p>
          <a:p>
            <a:endParaRPr lang="pt-BR" dirty="0"/>
          </a:p>
          <a:p>
            <a:r>
              <a:rPr lang="pt-BR" b="1" dirty="0">
                <a:solidFill>
                  <a:srgbClr val="00B050"/>
                </a:solidFill>
              </a:rPr>
              <a:t>A intencionalidade da pesquisa proposta é verificar, se a comunidade adepta muda sua forma de viver e de conhecer informações alheias.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35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217614" y="274638"/>
            <a:ext cx="10637438" cy="132556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sz="3600" b="1" dirty="0" smtClean="0">
                <a:solidFill>
                  <a:srgbClr val="00B050"/>
                </a:solidFill>
              </a:rPr>
              <a:t>PROBLEMA</a:t>
            </a:r>
            <a:endParaRPr lang="pt-BR" sz="3800" b="0" i="0" baseline="0" dirty="0">
              <a:solidFill>
                <a:srgbClr val="00B050"/>
              </a:solidFill>
              <a:latin typeface="Century Gothic"/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7614" y="1828800"/>
            <a:ext cx="9753600" cy="4343400"/>
          </a:xfrm>
        </p:spPr>
        <p:txBody>
          <a:bodyPr/>
          <a:lstStyle/>
          <a:p>
            <a:endParaRPr lang="pt-BR" b="1" dirty="0" smtClean="0">
              <a:solidFill>
                <a:srgbClr val="00B050"/>
              </a:solidFill>
            </a:endParaRPr>
          </a:p>
          <a:p>
            <a:r>
              <a:rPr lang="pt-BR" b="1" dirty="0" smtClean="0">
                <a:solidFill>
                  <a:srgbClr val="00B050"/>
                </a:solidFill>
              </a:rPr>
              <a:t>Auxiliar pessoas com doenças físicas ou intelectuais na busca de informação rápida em diferentes dispositivos;</a:t>
            </a:r>
          </a:p>
          <a:p>
            <a:endParaRPr lang="pt-BR" b="1" dirty="0" smtClean="0">
              <a:solidFill>
                <a:srgbClr val="00B050"/>
              </a:solidFill>
            </a:endParaRPr>
          </a:p>
          <a:p>
            <a:pPr algn="just"/>
            <a:r>
              <a:rPr lang="pt-BR" b="1" dirty="0" smtClean="0">
                <a:solidFill>
                  <a:srgbClr val="00B050"/>
                </a:solidFill>
              </a:rPr>
              <a:t>Conseguir reunir  </a:t>
            </a:r>
            <a:r>
              <a:rPr lang="pt-BR" b="1" dirty="0">
                <a:solidFill>
                  <a:srgbClr val="00B050"/>
                </a:solidFill>
              </a:rPr>
              <a:t>informações e lançar na Word </a:t>
            </a:r>
            <a:r>
              <a:rPr lang="pt-BR" b="1" dirty="0" err="1">
                <a:solidFill>
                  <a:srgbClr val="00B050"/>
                </a:solidFill>
              </a:rPr>
              <a:t>Wide</a:t>
            </a:r>
            <a:r>
              <a:rPr lang="pt-BR" b="1" dirty="0">
                <a:solidFill>
                  <a:srgbClr val="00B050"/>
                </a:solidFill>
              </a:rPr>
              <a:t> Web </a:t>
            </a:r>
            <a:r>
              <a:rPr lang="pt-BR" b="1" dirty="0" smtClean="0">
                <a:solidFill>
                  <a:srgbClr val="00B050"/>
                </a:solidFill>
              </a:rPr>
              <a:t>podendo </a:t>
            </a:r>
            <a:r>
              <a:rPr lang="pt-BR" b="1" dirty="0">
                <a:solidFill>
                  <a:srgbClr val="00B050"/>
                </a:solidFill>
              </a:rPr>
              <a:t>o mesmo ler e interagir das mais variadas formas, solucionando essa questão que envolve tempo e </a:t>
            </a:r>
            <a:r>
              <a:rPr lang="pt-BR" b="1" dirty="0" smtClean="0">
                <a:solidFill>
                  <a:srgbClr val="00B050"/>
                </a:solidFill>
              </a:rPr>
              <a:t>agilidade.</a:t>
            </a:r>
          </a:p>
          <a:p>
            <a:endParaRPr lang="pt-BR" b="1" dirty="0" smtClean="0">
              <a:solidFill>
                <a:srgbClr val="00B050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00B050"/>
                </a:solidFill>
              </a:rPr>
              <a:t>Pergunta pesquisa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7614" y="1828800"/>
            <a:ext cx="9753600" cy="4343400"/>
          </a:xfrm>
        </p:spPr>
        <p:txBody>
          <a:bodyPr/>
          <a:lstStyle/>
          <a:p>
            <a:endParaRPr lang="pt-BR" b="1" dirty="0" smtClean="0">
              <a:solidFill>
                <a:srgbClr val="00B050"/>
              </a:solidFill>
            </a:endParaRPr>
          </a:p>
          <a:p>
            <a:endParaRPr lang="pt-BR" b="1" dirty="0">
              <a:solidFill>
                <a:srgbClr val="00B050"/>
              </a:solidFill>
            </a:endParaRPr>
          </a:p>
          <a:p>
            <a:endParaRPr lang="pt-BR" b="1" dirty="0" smtClean="0">
              <a:solidFill>
                <a:srgbClr val="00B050"/>
              </a:solidFill>
            </a:endParaRPr>
          </a:p>
          <a:p>
            <a:r>
              <a:rPr lang="pt-BR" b="1" dirty="0" smtClean="0">
                <a:solidFill>
                  <a:srgbClr val="00B050"/>
                </a:solidFill>
              </a:rPr>
              <a:t>O </a:t>
            </a:r>
            <a:r>
              <a:rPr lang="pt-BR" b="1" dirty="0">
                <a:solidFill>
                  <a:srgbClr val="00B050"/>
                </a:solidFill>
              </a:rPr>
              <a:t>programa BRAINCOMPUTER dinamiza a informação de forma rápida e instantânea? </a:t>
            </a:r>
            <a:endParaRPr lang="pt-BR" b="1" dirty="0" smtClean="0">
              <a:solidFill>
                <a:srgbClr val="00B050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3462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O</a:t>
            </a:r>
            <a:r>
              <a:rPr lang="pt-BR" b="1" dirty="0" smtClean="0">
                <a:solidFill>
                  <a:srgbClr val="00B050"/>
                </a:solidFill>
              </a:rPr>
              <a:t>BJETIVO </a:t>
            </a:r>
            <a:r>
              <a:rPr lang="pt-BR" b="1" dirty="0">
                <a:solidFill>
                  <a:srgbClr val="00B050"/>
                </a:solidFill>
              </a:rPr>
              <a:t>GERAL  </a:t>
            </a:r>
            <a:r>
              <a:rPr lang="pt-BR" b="1" dirty="0"/>
              <a:t> 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7614" y="1828800"/>
            <a:ext cx="9753600" cy="4343400"/>
          </a:xfrm>
        </p:spPr>
        <p:txBody>
          <a:bodyPr/>
          <a:lstStyle/>
          <a:p>
            <a:pPr lvl="0"/>
            <a:endParaRPr lang="pt-BR" b="1" dirty="0" smtClean="0">
              <a:solidFill>
                <a:srgbClr val="00B050"/>
              </a:solidFill>
            </a:endParaRPr>
          </a:p>
          <a:p>
            <a:pPr lvl="0"/>
            <a:r>
              <a:rPr lang="pt-BR" b="1" dirty="0" smtClean="0">
                <a:solidFill>
                  <a:srgbClr val="00B050"/>
                </a:solidFill>
              </a:rPr>
              <a:t>Desenvolver </a:t>
            </a:r>
            <a:r>
              <a:rPr lang="pt-BR" b="1" dirty="0">
                <a:solidFill>
                  <a:srgbClr val="00B050"/>
                </a:solidFill>
              </a:rPr>
              <a:t>um programa que lê o cérebro do usuário e mostra as informações requeridas de forma instantânea ligado a internet sem fio. </a:t>
            </a:r>
          </a:p>
          <a:p>
            <a:endParaRPr lang="pt-BR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39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00B050"/>
                </a:solidFill>
              </a:rPr>
              <a:t>OBJETIVOS ESPECIFICOS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7614" y="1828800"/>
            <a:ext cx="9753600" cy="4343400"/>
          </a:xfrm>
        </p:spPr>
        <p:txBody>
          <a:bodyPr/>
          <a:lstStyle/>
          <a:p>
            <a:pPr lvl="0"/>
            <a:endParaRPr lang="pt-BR" b="1" dirty="0" smtClean="0">
              <a:solidFill>
                <a:srgbClr val="00B050"/>
              </a:solidFill>
            </a:endParaRPr>
          </a:p>
          <a:p>
            <a:pPr lvl="0"/>
            <a:r>
              <a:rPr lang="pt-BR" b="1" dirty="0" smtClean="0">
                <a:solidFill>
                  <a:srgbClr val="00B050"/>
                </a:solidFill>
              </a:rPr>
              <a:t>Usar </a:t>
            </a:r>
            <a:r>
              <a:rPr lang="pt-BR" b="1" dirty="0">
                <a:solidFill>
                  <a:srgbClr val="00B050"/>
                </a:solidFill>
              </a:rPr>
              <a:t>os recursos técnicos e tecnológicos na fabricação do </a:t>
            </a:r>
            <a:r>
              <a:rPr lang="pt-BR" b="1" dirty="0" err="1">
                <a:solidFill>
                  <a:srgbClr val="00B050"/>
                </a:solidFill>
              </a:rPr>
              <a:t>NanoChip</a:t>
            </a:r>
            <a:r>
              <a:rPr lang="pt-BR" b="1" dirty="0">
                <a:solidFill>
                  <a:srgbClr val="00B050"/>
                </a:solidFill>
              </a:rPr>
              <a:t>;</a:t>
            </a:r>
          </a:p>
          <a:p>
            <a:pPr lvl="0"/>
            <a:r>
              <a:rPr lang="pt-BR" b="1" dirty="0">
                <a:solidFill>
                  <a:srgbClr val="00B050"/>
                </a:solidFill>
              </a:rPr>
              <a:t>Verificar se o usuário que tem eficiência em suas pesquisas;</a:t>
            </a:r>
          </a:p>
          <a:p>
            <a:pPr lvl="0"/>
            <a:r>
              <a:rPr lang="pt-BR" b="1" dirty="0">
                <a:solidFill>
                  <a:srgbClr val="00B050"/>
                </a:solidFill>
              </a:rPr>
              <a:t>Analisar o nível e com que frequência ele busca informações usando o BRAINCOMPUTER </a:t>
            </a:r>
          </a:p>
          <a:p>
            <a:r>
              <a:rPr lang="pt-BR" b="1" dirty="0">
                <a:solidFill>
                  <a:srgbClr val="00B050"/>
                </a:solidFill>
              </a:rPr>
              <a:t> Este software está sujeito a pessoas com deficiência, mas por que não expandir sua área para publico geral?</a:t>
            </a:r>
          </a:p>
          <a:p>
            <a:endParaRPr lang="pt-BR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075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7868" y="260648"/>
            <a:ext cx="9753600" cy="1325562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dirty="0"/>
              <a:t> </a:t>
            </a:r>
            <a:br>
              <a:rPr lang="pt-BR" dirty="0"/>
            </a:br>
            <a:r>
              <a:rPr lang="pt-BR" b="1" dirty="0" smtClean="0">
                <a:solidFill>
                  <a:srgbClr val="00B050"/>
                </a:solidFill>
              </a:rPr>
              <a:t>METODOLOGIA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7614" y="1828800"/>
            <a:ext cx="9753600" cy="4343400"/>
          </a:xfrm>
        </p:spPr>
        <p:txBody>
          <a:bodyPr/>
          <a:lstStyle/>
          <a:p>
            <a:pPr lvl="0"/>
            <a:endParaRPr lang="pt-BR" b="1" dirty="0" smtClean="0">
              <a:solidFill>
                <a:srgbClr val="00B050"/>
              </a:solidFill>
            </a:endParaRPr>
          </a:p>
          <a:p>
            <a:pPr lvl="0"/>
            <a:r>
              <a:rPr lang="pt-BR" b="1" dirty="0" smtClean="0">
                <a:solidFill>
                  <a:srgbClr val="00B050"/>
                </a:solidFill>
              </a:rPr>
              <a:t>Este </a:t>
            </a:r>
            <a:r>
              <a:rPr lang="pt-BR" b="1" dirty="0">
                <a:solidFill>
                  <a:srgbClr val="00B050"/>
                </a:solidFill>
              </a:rPr>
              <a:t>projeto terá seu início no laboratório, no qual busca realizar a confecção do </a:t>
            </a:r>
            <a:r>
              <a:rPr lang="pt-BR" b="1" dirty="0" err="1">
                <a:solidFill>
                  <a:srgbClr val="00B050"/>
                </a:solidFill>
              </a:rPr>
              <a:t>NanoCHIP</a:t>
            </a:r>
            <a:r>
              <a:rPr lang="pt-BR" b="1" dirty="0">
                <a:solidFill>
                  <a:srgbClr val="00B050"/>
                </a:solidFill>
              </a:rPr>
              <a:t> baseado na plataforma </a:t>
            </a:r>
            <a:r>
              <a:rPr lang="pt-BR" b="1" dirty="0" smtClean="0">
                <a:solidFill>
                  <a:srgbClr val="00B050"/>
                </a:solidFill>
              </a:rPr>
              <a:t>JAVA</a:t>
            </a:r>
          </a:p>
          <a:p>
            <a:pPr lvl="0"/>
            <a:r>
              <a:rPr lang="pt-BR" b="1" dirty="0">
                <a:solidFill>
                  <a:srgbClr val="00B050"/>
                </a:solidFill>
              </a:rPr>
              <a:t>A</a:t>
            </a:r>
            <a:r>
              <a:rPr lang="pt-BR" b="1" dirty="0" smtClean="0">
                <a:solidFill>
                  <a:srgbClr val="00B050"/>
                </a:solidFill>
              </a:rPr>
              <a:t>nunciará </a:t>
            </a:r>
            <a:r>
              <a:rPr lang="pt-BR" b="1" dirty="0">
                <a:solidFill>
                  <a:srgbClr val="00B050"/>
                </a:solidFill>
              </a:rPr>
              <a:t>em meio de comunicação a escolha de voluntários para o transplante do </a:t>
            </a:r>
            <a:r>
              <a:rPr lang="pt-BR" b="1" dirty="0" smtClean="0">
                <a:solidFill>
                  <a:srgbClr val="00B050"/>
                </a:solidFill>
              </a:rPr>
              <a:t>Chip</a:t>
            </a:r>
          </a:p>
          <a:p>
            <a:pPr lvl="0"/>
            <a:r>
              <a:rPr lang="pt-BR" b="1" dirty="0">
                <a:solidFill>
                  <a:srgbClr val="00B050"/>
                </a:solidFill>
              </a:rPr>
              <a:t>Ocorrendo com sucesso segue-se para a fase Beta no qual verificará se tudo está ocorrendo </a:t>
            </a:r>
            <a:r>
              <a:rPr lang="pt-BR" b="1" dirty="0" smtClean="0">
                <a:solidFill>
                  <a:srgbClr val="00B050"/>
                </a:solidFill>
              </a:rPr>
              <a:t>corretamente bem </a:t>
            </a:r>
            <a:r>
              <a:rPr lang="pt-BR" b="1" dirty="0">
                <a:solidFill>
                  <a:srgbClr val="00B050"/>
                </a:solidFill>
              </a:rPr>
              <a:t>e com sucesso. </a:t>
            </a:r>
            <a:endParaRPr lang="pt-BR" b="1" dirty="0" smtClean="0">
              <a:solidFill>
                <a:srgbClr val="00B050"/>
              </a:solidFill>
            </a:endParaRPr>
          </a:p>
          <a:p>
            <a:pPr lvl="0"/>
            <a:r>
              <a:rPr lang="pt-BR" b="1" dirty="0">
                <a:solidFill>
                  <a:srgbClr val="00B050"/>
                </a:solidFill>
              </a:rPr>
              <a:t>Por fim será realizada uma avaliação com o voluntário para verificar se o chip e o programa atende suas necessidades</a:t>
            </a:r>
            <a:endParaRPr lang="pt-BR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456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00B050"/>
                </a:solidFill>
              </a:rPr>
              <a:t>Cronograma</a:t>
            </a:r>
            <a:endParaRPr lang="pt-BR" b="1" dirty="0">
              <a:solidFill>
                <a:srgbClr val="00B050"/>
              </a:solidFill>
            </a:endParaRP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26872729"/>
              </p:ext>
            </p:extLst>
          </p:nvPr>
        </p:nvGraphicFramePr>
        <p:xfrm>
          <a:off x="1485900" y="1341888"/>
          <a:ext cx="8568952" cy="4391369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4284476"/>
                <a:gridCol w="4284476"/>
              </a:tblGrid>
              <a:tr h="4321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200" dirty="0">
                          <a:effectLst/>
                        </a:rPr>
                        <a:t>MÊS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AÇOES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170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200" dirty="0">
                          <a:effectLst/>
                        </a:rPr>
                        <a:t>AGOSTO 2016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LEVANTAMENTO DA PROGRAMAÇÃO DESENVOLVIDA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170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SETEMBRO 2016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ELABORAÇÃO DO CHIP A SER TRANSPLANTADO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018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200" dirty="0">
                          <a:effectLst/>
                        </a:rPr>
                        <a:t>OUTUBRO 2016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200" dirty="0">
                          <a:effectLst/>
                        </a:rPr>
                        <a:t>DIVULGAÇÃO EM MEIOS COMUNICAÇÃO PARA A PROCURA DE VOLUNTARIOS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234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NOVEMBRO 2016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TRANSPLANTE DO CHIP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08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200">
                          <a:effectLst/>
                        </a:rPr>
                        <a:t>DEZEMBRO 2016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200" dirty="0">
                          <a:effectLst/>
                        </a:rPr>
                        <a:t>INICIO DOS TESTES E AVALIAÇÃO DO VOLUNTÁRIO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479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F82C9C4-2692-4B1B-A31E-74DCE209CE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329</Words>
  <Application>Microsoft Office PowerPoint</Application>
  <PresentationFormat>Personalizar</PresentationFormat>
  <Paragraphs>54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Garamond</vt:lpstr>
      <vt:lpstr>Times New Roman</vt:lpstr>
      <vt:lpstr>Orgânico</vt:lpstr>
      <vt:lpstr>Braincomputer</vt:lpstr>
      <vt:lpstr>OBJETOS DE ESTUDO:</vt:lpstr>
      <vt:lpstr>JUSTIFICATIVA</vt:lpstr>
      <vt:lpstr>PROBLEMA</vt:lpstr>
      <vt:lpstr>Pergunta pesquisa</vt:lpstr>
      <vt:lpstr>OBJETIVO GERAL   </vt:lpstr>
      <vt:lpstr>OBJETIVOS ESPECIFICOS</vt:lpstr>
      <vt:lpstr>   METODOLOGIA</vt:lpstr>
      <vt:lpstr>Cronograma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2016-08-25T23:29:24Z</dcterms:created>
  <dcterms:modified xsi:type="dcterms:W3CDTF">2016-08-26T00:27:34Z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</Properties>
</file>