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113"/>
    <a:srgbClr val="268519"/>
    <a:srgbClr val="2C9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EE765-69B3-4CD7-A2DB-3EAA75AF9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CFCA79-A857-4A31-B618-7F5D2D5B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AE688-1191-4E7D-966B-CFDFCE16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E580A-FBC4-4212-8050-2E4E5BE2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3A988-47FB-438A-8FE6-EBEAC145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2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A090-E838-47F7-B703-8710A602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675042-1A13-4811-A2D1-3826B412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B8AC1-E438-4F3B-ACDA-055B5D3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899F8-7031-401E-901A-E55595B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D3044-985A-4FB2-81A0-28955A06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4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976F88-53CE-4477-918E-3AA9E760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84BBE9-484B-4E15-BE7A-B71866F2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90670-A82E-4A60-974B-2A90AF0B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0CC6B-14A7-4FF8-85B0-9C6F1885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A2338-D10E-4655-9A20-BAC12409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84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6B71B-E584-46F3-8DBB-A01321A6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70FA1-201B-434D-BE80-951746F4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B2420-6FB0-4A28-995A-5C9A6CB5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72102-7C7A-41FF-A698-6E9D7E9E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9B100-92EF-4844-9BD3-B37F4227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7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05109-EA4C-47CD-B99B-F2BD7A63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2C062-5034-498B-92B5-D756AFE7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346A6-2B0E-4022-A1B0-21BE9740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BA3C4-6E88-4873-A39E-3692CC5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3FA95-6953-4E8B-924C-A067C872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5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9A7B5-BD8C-4A01-820C-2FAE645B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8629B-68C7-4A2F-8ECF-95D380465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892F9-8B97-470A-B809-4E757A5B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54AA70-F1A4-4A7B-A98B-71224BDC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888944-A78F-4253-BE8C-7725ED05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27E32B-EB3B-4093-BA9E-C3D3B284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4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94869-7C00-4D27-A536-A11FBBDF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920E2-A955-4E9F-BF7A-1FB3CEAD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4611A2-7139-4F26-A44D-53FD9CE7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CFB2FB-E4F6-4660-82A7-3D12DD7E2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2B7B9-B5FC-4977-9F87-03B7839D6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643DCC-E935-4905-88B5-E970D809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0BA57C-503C-4448-9458-9EAE06AE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2545B6-2905-4340-B584-7B9358E5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F4FBF-15B2-4912-B800-F5A5C157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360957-65FA-4007-829A-44A3721C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B858D-C54D-4AD7-B0FF-9DD7CCA9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78CAD-F43F-4485-8D2A-72E8BCD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73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ED1492-200F-48C5-8D75-ABA14EFD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9D248C-0A2D-4BDC-8D03-4656B21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1624C-A5BC-40D5-80A5-9183109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6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C4D8-0A20-4F69-A9B2-30267E5B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E1DF-1426-4B72-B2D6-6B08EF34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50459-BAF6-4A0A-B9C4-EB9CB273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C780A4-2F94-468A-BC62-A1C0D66A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397609-D535-490D-B561-11ED0C3D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4E232D-6BD0-4062-B01E-2DAA7F72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61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9BAD0-F93F-4B64-8906-D96894E6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8B4122-A1A9-4BBB-B8D7-6903F6695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B8C2F2-3FB4-4116-9A26-0D36483B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CF9753-F47B-41DC-BE28-065C75F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F3FB7B-B323-4BEA-AD71-724F2936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700041-9FB8-4340-852A-C07D539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BCD945-2557-472C-93A4-52EB88FA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0B7580-D164-4BA4-B336-8FFDDF53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DE078-140F-4D24-B597-BA3DABF5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2AE1-7914-4FBE-86F8-C684CC55B83E}" type="datetimeFigureOut">
              <a:rPr lang="es-MX" smtClean="0"/>
              <a:t>10/06/2021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FC530-7C0A-4F6A-94E0-3605A2963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1C1E0-71B4-4783-927D-1BDBEA58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5AA5-2827-4C78-BF76-953B503539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8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DB6886C-35F5-4CD1-9D14-06D115A71387}"/>
              </a:ext>
            </a:extLst>
          </p:cNvPr>
          <p:cNvSpPr/>
          <p:nvPr/>
        </p:nvSpPr>
        <p:spPr>
          <a:xfrm>
            <a:off x="3956931" y="1238956"/>
            <a:ext cx="2048757" cy="1919111"/>
          </a:xfrm>
          <a:prstGeom prst="ellipse">
            <a:avLst/>
          </a:prstGeom>
          <a:solidFill>
            <a:srgbClr val="2961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CONTENEDOR </a:t>
            </a:r>
          </a:p>
          <a:p>
            <a:pPr algn="ctr"/>
            <a:r>
              <a:rPr lang="es-MX" sz="1600" b="1" dirty="0"/>
              <a:t>A:</a:t>
            </a:r>
          </a:p>
          <a:p>
            <a:pPr algn="ctr"/>
            <a:r>
              <a:rPr lang="es-MX" sz="1600" b="1" dirty="0"/>
              <a:t>DB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07D949-80D1-4D0A-84A1-E539AF1FF6E2}"/>
              </a:ext>
            </a:extLst>
          </p:cNvPr>
          <p:cNvSpPr/>
          <p:nvPr/>
        </p:nvSpPr>
        <p:spPr>
          <a:xfrm>
            <a:off x="6005688" y="3849509"/>
            <a:ext cx="2048757" cy="1919111"/>
          </a:xfrm>
          <a:prstGeom prst="ellipse">
            <a:avLst/>
          </a:prstGeom>
          <a:solidFill>
            <a:srgbClr val="2961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CONTENEDOR </a:t>
            </a:r>
          </a:p>
          <a:p>
            <a:pPr algn="ctr"/>
            <a:r>
              <a:rPr lang="es-MX" sz="1600" b="1" dirty="0"/>
              <a:t>B:</a:t>
            </a:r>
          </a:p>
          <a:p>
            <a:pPr algn="ctr"/>
            <a:r>
              <a:rPr lang="es-MX" sz="1600" b="1" dirty="0"/>
              <a:t>DBMS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633991A-9DFE-491C-ABB7-6F9E91356AC0}"/>
              </a:ext>
            </a:extLst>
          </p:cNvPr>
          <p:cNvSpPr/>
          <p:nvPr/>
        </p:nvSpPr>
        <p:spPr>
          <a:xfrm>
            <a:off x="7162975" y="1238956"/>
            <a:ext cx="2048757" cy="1919111"/>
          </a:xfrm>
          <a:prstGeom prst="ellipse">
            <a:avLst/>
          </a:prstGeom>
          <a:solidFill>
            <a:srgbClr val="2961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CONTENEDOR </a:t>
            </a:r>
          </a:p>
          <a:p>
            <a:pPr algn="ctr"/>
            <a:r>
              <a:rPr lang="es-MX" sz="1600" b="1" dirty="0"/>
              <a:t>C:</a:t>
            </a:r>
          </a:p>
          <a:p>
            <a:pPr algn="ctr"/>
            <a:r>
              <a:rPr lang="es-MX" sz="1600" b="1" dirty="0"/>
              <a:t>GANERATOR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9A966D2-2DBE-4717-982E-D054CE8E7F80}"/>
              </a:ext>
            </a:extLst>
          </p:cNvPr>
          <p:cNvSpPr/>
          <p:nvPr/>
        </p:nvSpPr>
        <p:spPr>
          <a:xfrm>
            <a:off x="2156354" y="3849509"/>
            <a:ext cx="2048757" cy="1919111"/>
          </a:xfrm>
          <a:prstGeom prst="ellipse">
            <a:avLst/>
          </a:prstGeom>
          <a:solidFill>
            <a:srgbClr val="2961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/>
              <a:t>CONTENEDOR </a:t>
            </a:r>
          </a:p>
          <a:p>
            <a:pPr algn="ctr"/>
            <a:r>
              <a:rPr lang="es-MX" sz="1600" b="1" dirty="0"/>
              <a:t>D:</a:t>
            </a:r>
          </a:p>
          <a:p>
            <a:pPr algn="ctr"/>
            <a:r>
              <a:rPr lang="es-MX" sz="1600" b="1" dirty="0"/>
              <a:t>API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EE41BD1-5DDC-4DF5-92C3-B0E39DD17895}"/>
              </a:ext>
            </a:extLst>
          </p:cNvPr>
          <p:cNvCxnSpPr>
            <a:stCxn id="8" idx="0"/>
            <a:endCxn id="4" idx="5"/>
          </p:cNvCxnSpPr>
          <p:nvPr/>
        </p:nvCxnSpPr>
        <p:spPr>
          <a:xfrm rot="16200000" flipV="1">
            <a:off x="5881617" y="2701058"/>
            <a:ext cx="972489" cy="13244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73A58F7-59B8-4229-896E-FFD80B5B01EC}"/>
              </a:ext>
            </a:extLst>
          </p:cNvPr>
          <p:cNvCxnSpPr>
            <a:stCxn id="10" idx="0"/>
            <a:endCxn id="4" idx="3"/>
          </p:cNvCxnSpPr>
          <p:nvPr/>
        </p:nvCxnSpPr>
        <p:spPr>
          <a:xfrm rot="5400000" flipH="1" flipV="1">
            <a:off x="3232605" y="2825149"/>
            <a:ext cx="972489" cy="10762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B314502-58C0-48AF-9D96-1C85FB655094}"/>
              </a:ext>
            </a:extLst>
          </p:cNvPr>
          <p:cNvCxnSpPr>
            <a:stCxn id="4" idx="4"/>
            <a:endCxn id="10" idx="6"/>
          </p:cNvCxnSpPr>
          <p:nvPr/>
        </p:nvCxnSpPr>
        <p:spPr>
          <a:xfrm rot="5400000">
            <a:off x="3767712" y="3595467"/>
            <a:ext cx="1650998" cy="7761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A71F119-C82A-4978-89B4-E8C8BD3DB8C6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>
            <a:off x="6005688" y="2198512"/>
            <a:ext cx="1157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31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delabra</dc:creator>
  <cp:lastModifiedBy>brandon delabra</cp:lastModifiedBy>
  <cp:revision>4</cp:revision>
  <dcterms:created xsi:type="dcterms:W3CDTF">2021-06-10T22:10:54Z</dcterms:created>
  <dcterms:modified xsi:type="dcterms:W3CDTF">2021-06-10T23:30:16Z</dcterms:modified>
</cp:coreProperties>
</file>