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85" d="100"/>
          <a:sy n="85" d="100"/>
        </p:scale>
        <p:origin x="13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2453E0-EACA-43FA-9BFC-8ED20DAB55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F7E6265-5A2B-4517-83A7-3E2E156C92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0B695F5-F889-49F1-AC63-409C1ED4F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C62FA-10B4-48BC-9F1C-36C85CA0B13E}" type="datetimeFigureOut">
              <a:rPr lang="es-MX" smtClean="0"/>
              <a:t>09/06/2021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D7D3157-2889-45DC-8B5F-3AA015CF0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63478B7-9BB3-4207-920A-6F92391C0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58F2F-808C-45B1-A349-7FB8DD941D4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49582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92DDD0-99A1-4D6F-BD62-116CF21A1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9D4E17C-42C4-4E4B-A6D1-5943ACED34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BCB5113-7A83-451A-A11D-77B84A3A1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C62FA-10B4-48BC-9F1C-36C85CA0B13E}" type="datetimeFigureOut">
              <a:rPr lang="es-MX" smtClean="0"/>
              <a:t>09/06/2021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CF05A56-598C-404A-A5FB-25BDB4D85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33A5375-CBFF-48A6-B20F-0C4EE4694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58F2F-808C-45B1-A349-7FB8DD941D4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3858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A6704CC-22FF-489C-817C-699DE05C97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B7299B7-BEED-4CB1-A6E6-85DF269EAF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BBD038C-B062-4839-BBFB-D2B4F13B5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C62FA-10B4-48BC-9F1C-36C85CA0B13E}" type="datetimeFigureOut">
              <a:rPr lang="es-MX" smtClean="0"/>
              <a:t>09/06/2021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8472C92-A0C3-437B-8CAA-B9D518F3E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8A81FEB-B22A-4A76-B56E-C1685D3FD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58F2F-808C-45B1-A349-7FB8DD941D4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85424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A0AF40-1149-4C56-A68E-DECCF55C3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282DDE1-B117-4C11-A0D4-9D2645436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5F71ED0-A33E-418C-B9C3-7FCA0F01D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C62FA-10B4-48BC-9F1C-36C85CA0B13E}" type="datetimeFigureOut">
              <a:rPr lang="es-MX" smtClean="0"/>
              <a:t>09/06/2021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9222CF3-7357-4977-8D8D-CEB0B112A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4009C39-A95B-4592-A0DA-37FF4D4E6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58F2F-808C-45B1-A349-7FB8DD941D4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59037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0CD6F1-F80B-4756-A892-EABD065B5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CA1F4FC-FA08-458C-84F7-9E52068AC9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B0EA4BA-6C4E-4594-AEB0-408AB3D24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C62FA-10B4-48BC-9F1C-36C85CA0B13E}" type="datetimeFigureOut">
              <a:rPr lang="es-MX" smtClean="0"/>
              <a:t>09/06/2021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4CCF3B8-66A5-4A86-A35D-5F57E9C0F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4D824AA-5B69-4E95-871A-BEF92833D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58F2F-808C-45B1-A349-7FB8DD941D4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68889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694A7D-D90E-4A10-9B5D-20CC05257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F5FBB65-19D3-4236-8530-B8DD9E231E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BD95A0F-76A7-46C8-B8F2-1EDF39EFD0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E5EAFFC-A41F-44D7-9D63-B56F44EE7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C62FA-10B4-48BC-9F1C-36C85CA0B13E}" type="datetimeFigureOut">
              <a:rPr lang="es-MX" smtClean="0"/>
              <a:t>09/06/2021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B14DE89-8798-4F93-8624-8DB50D2FA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0526106-69B3-474C-8A9E-65C85836C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58F2F-808C-45B1-A349-7FB8DD941D4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27379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E79CF1-B206-4747-BAF4-1A131955C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6C98ADF-1E62-46B1-953E-8777EFA383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31FDD05-4FFE-4BC7-A707-759BE9DC6B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5B67A93-924D-4FBD-9B64-9C637480A4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11F7890-3F57-488F-B58F-B0B982A4CC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F8D07D1-F8A9-4DD3-8DCE-288E05709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C62FA-10B4-48BC-9F1C-36C85CA0B13E}" type="datetimeFigureOut">
              <a:rPr lang="es-MX" smtClean="0"/>
              <a:t>09/06/2021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9DD0B62-9C95-4F0C-8495-4FD0393EB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992DB80-7BC6-4D8A-B71E-644A704BF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58F2F-808C-45B1-A349-7FB8DD941D4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27759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9CEBC2-EF62-4B74-9B96-C73BBE707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04221BB-2CB8-490E-AC07-228D00103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C62FA-10B4-48BC-9F1C-36C85CA0B13E}" type="datetimeFigureOut">
              <a:rPr lang="es-MX" smtClean="0"/>
              <a:t>09/06/2021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481EDEA-81C4-4060-91E1-3A9EB55AD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AB4893B-1150-466F-8B6C-E4A32E93E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58F2F-808C-45B1-A349-7FB8DD941D4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39683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3F872A5-0937-44BD-9438-954C784AC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C62FA-10B4-48BC-9F1C-36C85CA0B13E}" type="datetimeFigureOut">
              <a:rPr lang="es-MX" smtClean="0"/>
              <a:t>09/06/2021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3EEF854-5E21-44F7-A797-78CC42BBC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855A9AC-A111-40AD-88AE-DD92A67E5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58F2F-808C-45B1-A349-7FB8DD941D4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74809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E41423-169F-453C-B5A6-BC1409CF4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A4B3EB5-2744-4D8B-933C-CB2D15825A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5712A05-1DF4-4A92-B823-6978382007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8B10FE4-C1FE-49C7-9A7A-C5829C4BF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C62FA-10B4-48BC-9F1C-36C85CA0B13E}" type="datetimeFigureOut">
              <a:rPr lang="es-MX" smtClean="0"/>
              <a:t>09/06/2021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7D7FE13-E15B-49A5-A423-897C21C2C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71B340A-AB75-4D28-8BEE-56EFE3438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58F2F-808C-45B1-A349-7FB8DD941D4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95142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8A055F-60F2-48CB-8B3F-1A22680AF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7C3783A-1923-4F88-8F1E-33FC035F2E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4B2C2D0-73F5-4C2D-B5D1-5894FFF600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FC0B7CB-47CC-40C9-8BFA-FE193F391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C62FA-10B4-48BC-9F1C-36C85CA0B13E}" type="datetimeFigureOut">
              <a:rPr lang="es-MX" smtClean="0"/>
              <a:t>09/06/2021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5943008-8268-4F9B-AE11-CEF9CFD79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4529DDE-6066-45D7-8A41-5C8CD10AE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58F2F-808C-45B1-A349-7FB8DD941D4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7983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A0C7968-4740-4D5A-A225-949994116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0A6D1E1-5EE7-4604-BD57-B6154E6FBE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1F6088E-E0E6-46BF-BA39-7B287176E1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2C62FA-10B4-48BC-9F1C-36C85CA0B13E}" type="datetimeFigureOut">
              <a:rPr lang="es-MX" smtClean="0"/>
              <a:t>09/06/2021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2035444-052C-4EA0-A9AE-A2A42E628C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6C9CE33-08E1-4F49-BE22-C3B6B89450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858F2F-808C-45B1-A349-7FB8DD941D4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28268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o 11">
            <a:extLst>
              <a:ext uri="{FF2B5EF4-FFF2-40B4-BE49-F238E27FC236}">
                <a16:creationId xmlns:a16="http://schemas.microsoft.com/office/drawing/2014/main" id="{5CB3F7FB-AF9F-4BB1-9A44-BD3076280D51}"/>
              </a:ext>
            </a:extLst>
          </p:cNvPr>
          <p:cNvGrpSpPr/>
          <p:nvPr/>
        </p:nvGrpSpPr>
        <p:grpSpPr>
          <a:xfrm>
            <a:off x="2117876" y="622300"/>
            <a:ext cx="7764334" cy="5613399"/>
            <a:chOff x="2117876" y="622300"/>
            <a:chExt cx="7764334" cy="5613399"/>
          </a:xfrm>
        </p:grpSpPr>
        <p:sp>
          <p:nvSpPr>
            <p:cNvPr id="4" name="Diagrama de flujo: preparación 3">
              <a:extLst>
                <a:ext uri="{FF2B5EF4-FFF2-40B4-BE49-F238E27FC236}">
                  <a16:creationId xmlns:a16="http://schemas.microsoft.com/office/drawing/2014/main" id="{55748DF0-9E8B-4104-BC25-E06FBB0A9EE3}"/>
                </a:ext>
              </a:extLst>
            </p:cNvPr>
            <p:cNvSpPr/>
            <p:nvPr/>
          </p:nvSpPr>
          <p:spPr>
            <a:xfrm>
              <a:off x="2630310" y="622300"/>
              <a:ext cx="6739467" cy="5613399"/>
            </a:xfrm>
            <a:prstGeom prst="flowChartPreparati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6000" dirty="0">
                  <a:solidFill>
                    <a:schemeClr val="bg1">
                      <a:lumMod val="95000"/>
                    </a:schemeClr>
                  </a:solidFill>
                </a:rPr>
                <a:t>CORE</a:t>
              </a:r>
            </a:p>
          </p:txBody>
        </p:sp>
        <p:sp>
          <p:nvSpPr>
            <p:cNvPr id="6" name="Franja diagonal 5">
              <a:extLst>
                <a:ext uri="{FF2B5EF4-FFF2-40B4-BE49-F238E27FC236}">
                  <a16:creationId xmlns:a16="http://schemas.microsoft.com/office/drawing/2014/main" id="{88249A0B-3C12-4BF4-A72F-F665CE90CA3A}"/>
                </a:ext>
              </a:extLst>
            </p:cNvPr>
            <p:cNvSpPr/>
            <p:nvPr/>
          </p:nvSpPr>
          <p:spPr>
            <a:xfrm rot="9908115">
              <a:off x="2287934" y="836689"/>
              <a:ext cx="2029388" cy="2369501"/>
            </a:xfrm>
            <a:prstGeom prst="diagStrip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>
                <a:solidFill>
                  <a:schemeClr val="tx1"/>
                </a:solidFill>
              </a:endParaRPr>
            </a:p>
          </p:txBody>
        </p:sp>
        <p:sp>
          <p:nvSpPr>
            <p:cNvPr id="7" name="Franja diagonal 6">
              <a:extLst>
                <a:ext uri="{FF2B5EF4-FFF2-40B4-BE49-F238E27FC236}">
                  <a16:creationId xmlns:a16="http://schemas.microsoft.com/office/drawing/2014/main" id="{9E061499-2815-4E6A-8266-52D513404D07}"/>
                </a:ext>
              </a:extLst>
            </p:cNvPr>
            <p:cNvSpPr/>
            <p:nvPr/>
          </p:nvSpPr>
          <p:spPr>
            <a:xfrm rot="6815250">
              <a:off x="2287933" y="3646093"/>
              <a:ext cx="2029388" cy="2369501"/>
            </a:xfrm>
            <a:prstGeom prst="diagStrip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chemeClr val="tx1"/>
                </a:solidFill>
              </a:endParaRPr>
            </a:p>
          </p:txBody>
        </p:sp>
        <p:sp>
          <p:nvSpPr>
            <p:cNvPr id="8" name="Franja diagonal 7">
              <a:extLst>
                <a:ext uri="{FF2B5EF4-FFF2-40B4-BE49-F238E27FC236}">
                  <a16:creationId xmlns:a16="http://schemas.microsoft.com/office/drawing/2014/main" id="{22703FDB-4891-45C5-8879-F3E8C2681745}"/>
                </a:ext>
              </a:extLst>
            </p:cNvPr>
            <p:cNvSpPr/>
            <p:nvPr/>
          </p:nvSpPr>
          <p:spPr>
            <a:xfrm rot="11691885" flipH="1">
              <a:off x="7682767" y="843822"/>
              <a:ext cx="2029388" cy="2369501"/>
            </a:xfrm>
            <a:prstGeom prst="diagStrip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chemeClr val="tx1"/>
                </a:solidFill>
              </a:endParaRPr>
            </a:p>
          </p:txBody>
        </p:sp>
        <p:sp>
          <p:nvSpPr>
            <p:cNvPr id="9" name="Franja diagonal 8">
              <a:extLst>
                <a:ext uri="{FF2B5EF4-FFF2-40B4-BE49-F238E27FC236}">
                  <a16:creationId xmlns:a16="http://schemas.microsoft.com/office/drawing/2014/main" id="{C99A133B-DEBF-4452-AB42-87DE0C7106A5}"/>
                </a:ext>
              </a:extLst>
            </p:cNvPr>
            <p:cNvSpPr/>
            <p:nvPr/>
          </p:nvSpPr>
          <p:spPr>
            <a:xfrm rot="14784750" flipH="1">
              <a:off x="7682766" y="3653226"/>
              <a:ext cx="2029388" cy="2369501"/>
            </a:xfrm>
            <a:prstGeom prst="diagStrip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chemeClr val="tx1"/>
                </a:solidFill>
              </a:endParaRPr>
            </a:p>
          </p:txBody>
        </p:sp>
      </p:grpSp>
      <p:sp>
        <p:nvSpPr>
          <p:cNvPr id="10" name="CuadroTexto 9">
            <a:extLst>
              <a:ext uri="{FF2B5EF4-FFF2-40B4-BE49-F238E27FC236}">
                <a16:creationId xmlns:a16="http://schemas.microsoft.com/office/drawing/2014/main" id="{7C53233F-6403-4971-91BB-7049612E0A4A}"/>
              </a:ext>
            </a:extLst>
          </p:cNvPr>
          <p:cNvSpPr txBox="1"/>
          <p:nvPr/>
        </p:nvSpPr>
        <p:spPr>
          <a:xfrm rot="17818120">
            <a:off x="2562206" y="2009422"/>
            <a:ext cx="2099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1">
                    <a:lumMod val="95000"/>
                  </a:schemeClr>
                </a:solidFill>
              </a:rPr>
              <a:t>PUERTO PRIMARIO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F2022E54-3323-42A4-AB97-3AD6F5148F79}"/>
              </a:ext>
            </a:extLst>
          </p:cNvPr>
          <p:cNvSpPr txBox="1"/>
          <p:nvPr/>
        </p:nvSpPr>
        <p:spPr>
          <a:xfrm rot="3820801">
            <a:off x="2571894" y="4604116"/>
            <a:ext cx="2099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1">
                    <a:lumMod val="95000"/>
                  </a:schemeClr>
                </a:solidFill>
              </a:rPr>
              <a:t>PUERTO PRIMARIO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32820F98-D006-494C-9810-0896780F6F36}"/>
              </a:ext>
            </a:extLst>
          </p:cNvPr>
          <p:cNvSpPr txBox="1"/>
          <p:nvPr/>
        </p:nvSpPr>
        <p:spPr>
          <a:xfrm rot="3820801">
            <a:off x="7350601" y="2163687"/>
            <a:ext cx="2223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750" dirty="0">
                <a:solidFill>
                  <a:schemeClr val="bg1">
                    <a:lumMod val="95000"/>
                  </a:schemeClr>
                </a:solidFill>
              </a:rPr>
              <a:t>PUERTO SECUNDARIO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57D48FF3-BC39-486D-B68D-424602777DD5}"/>
              </a:ext>
            </a:extLst>
          </p:cNvPr>
          <p:cNvSpPr txBox="1"/>
          <p:nvPr/>
        </p:nvSpPr>
        <p:spPr>
          <a:xfrm rot="17846017">
            <a:off x="7275154" y="4555093"/>
            <a:ext cx="2223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750" dirty="0">
                <a:solidFill>
                  <a:schemeClr val="bg1">
                    <a:lumMod val="95000"/>
                  </a:schemeClr>
                </a:solidFill>
              </a:rPr>
              <a:t>PUERTO SECUNDARIO</a:t>
            </a:r>
          </a:p>
        </p:txBody>
      </p:sp>
      <p:sp>
        <p:nvSpPr>
          <p:cNvPr id="15" name="Cilindro 14">
            <a:extLst>
              <a:ext uri="{FF2B5EF4-FFF2-40B4-BE49-F238E27FC236}">
                <a16:creationId xmlns:a16="http://schemas.microsoft.com/office/drawing/2014/main" id="{E797AFFF-E28C-412D-8C01-BE7F44E71819}"/>
              </a:ext>
            </a:extLst>
          </p:cNvPr>
          <p:cNvSpPr/>
          <p:nvPr/>
        </p:nvSpPr>
        <p:spPr>
          <a:xfrm>
            <a:off x="9874982" y="721058"/>
            <a:ext cx="1931599" cy="1247704"/>
          </a:xfrm>
          <a:prstGeom prst="can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DB</a:t>
            </a:r>
          </a:p>
        </p:txBody>
      </p:sp>
      <p:sp>
        <p:nvSpPr>
          <p:cNvPr id="40" name="Cilindro 39">
            <a:extLst>
              <a:ext uri="{FF2B5EF4-FFF2-40B4-BE49-F238E27FC236}">
                <a16:creationId xmlns:a16="http://schemas.microsoft.com/office/drawing/2014/main" id="{4B6D39F9-EBCB-4336-87A8-20F302EB939D}"/>
              </a:ext>
            </a:extLst>
          </p:cNvPr>
          <p:cNvSpPr/>
          <p:nvPr/>
        </p:nvSpPr>
        <p:spPr>
          <a:xfrm>
            <a:off x="9874983" y="4455561"/>
            <a:ext cx="1931600" cy="1304685"/>
          </a:xfrm>
          <a:prstGeom prst="can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DBMS</a:t>
            </a:r>
          </a:p>
        </p:txBody>
      </p:sp>
      <p:cxnSp>
        <p:nvCxnSpPr>
          <p:cNvPr id="3" name="Conector: angular 2">
            <a:extLst>
              <a:ext uri="{FF2B5EF4-FFF2-40B4-BE49-F238E27FC236}">
                <a16:creationId xmlns:a16="http://schemas.microsoft.com/office/drawing/2014/main" id="{8D177BA4-4E38-42A9-9E44-72EA7B45F2AF}"/>
              </a:ext>
            </a:extLst>
          </p:cNvPr>
          <p:cNvCxnSpPr>
            <a:cxnSpLocks/>
            <a:stCxn id="8" idx="0"/>
            <a:endCxn id="15" idx="3"/>
          </p:cNvCxnSpPr>
          <p:nvPr/>
        </p:nvCxnSpPr>
        <p:spPr>
          <a:xfrm flipV="1">
            <a:off x="8697461" y="1968762"/>
            <a:ext cx="2143321" cy="5981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: angular 16">
            <a:extLst>
              <a:ext uri="{FF2B5EF4-FFF2-40B4-BE49-F238E27FC236}">
                <a16:creationId xmlns:a16="http://schemas.microsoft.com/office/drawing/2014/main" id="{C2A42E40-EF55-4E88-8CCC-FE7F141B6C55}"/>
              </a:ext>
            </a:extLst>
          </p:cNvPr>
          <p:cNvCxnSpPr>
            <a:cxnSpLocks/>
            <a:stCxn id="4" idx="3"/>
            <a:endCxn id="40" idx="0"/>
          </p:cNvCxnSpPr>
          <p:nvPr/>
        </p:nvCxnSpPr>
        <p:spPr>
          <a:xfrm>
            <a:off x="9369777" y="3429000"/>
            <a:ext cx="1471006" cy="135273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ilindro 24">
            <a:extLst>
              <a:ext uri="{FF2B5EF4-FFF2-40B4-BE49-F238E27FC236}">
                <a16:creationId xmlns:a16="http://schemas.microsoft.com/office/drawing/2014/main" id="{9B6EAEB1-747F-4EF4-9397-EDDA7E17B973}"/>
              </a:ext>
            </a:extLst>
          </p:cNvPr>
          <p:cNvSpPr/>
          <p:nvPr/>
        </p:nvSpPr>
        <p:spPr>
          <a:xfrm>
            <a:off x="803311" y="721058"/>
            <a:ext cx="1656469" cy="1097595"/>
          </a:xfrm>
          <a:prstGeom prst="can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API</a:t>
            </a:r>
          </a:p>
        </p:txBody>
      </p:sp>
      <p:sp>
        <p:nvSpPr>
          <p:cNvPr id="26" name="Cilindro 25">
            <a:extLst>
              <a:ext uri="{FF2B5EF4-FFF2-40B4-BE49-F238E27FC236}">
                <a16:creationId xmlns:a16="http://schemas.microsoft.com/office/drawing/2014/main" id="{3DE8AAE8-8D7F-4A65-B34C-6CA9E5A30283}"/>
              </a:ext>
            </a:extLst>
          </p:cNvPr>
          <p:cNvSpPr/>
          <p:nvPr/>
        </p:nvSpPr>
        <p:spPr>
          <a:xfrm>
            <a:off x="934913" y="4455561"/>
            <a:ext cx="1887310" cy="1304685"/>
          </a:xfrm>
          <a:prstGeom prst="can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GENERATOR</a:t>
            </a:r>
          </a:p>
        </p:txBody>
      </p:sp>
      <p:cxnSp>
        <p:nvCxnSpPr>
          <p:cNvPr id="19" name="Conector: angular 18">
            <a:extLst>
              <a:ext uri="{FF2B5EF4-FFF2-40B4-BE49-F238E27FC236}">
                <a16:creationId xmlns:a16="http://schemas.microsoft.com/office/drawing/2014/main" id="{5D3A3946-03D7-437C-AC3A-406AC41895A2}"/>
              </a:ext>
            </a:extLst>
          </p:cNvPr>
          <p:cNvCxnSpPr>
            <a:cxnSpLocks/>
            <a:stCxn id="25" idx="3"/>
            <a:endCxn id="6" idx="0"/>
          </p:cNvCxnSpPr>
          <p:nvPr/>
        </p:nvCxnSpPr>
        <p:spPr>
          <a:xfrm rot="16200000" flipH="1">
            <a:off x="2365694" y="1084505"/>
            <a:ext cx="202786" cy="167108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: angular 22">
            <a:extLst>
              <a:ext uri="{FF2B5EF4-FFF2-40B4-BE49-F238E27FC236}">
                <a16:creationId xmlns:a16="http://schemas.microsoft.com/office/drawing/2014/main" id="{C63678E5-F2B3-4992-8AE3-F608E63A0618}"/>
              </a:ext>
            </a:extLst>
          </p:cNvPr>
          <p:cNvCxnSpPr>
            <a:cxnSpLocks/>
            <a:stCxn id="26" idx="1"/>
            <a:endCxn id="4" idx="1"/>
          </p:cNvCxnSpPr>
          <p:nvPr/>
        </p:nvCxnSpPr>
        <p:spPr>
          <a:xfrm rot="5400000" flipH="1" flipV="1">
            <a:off x="1741159" y="3566410"/>
            <a:ext cx="1026561" cy="75174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778772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13</Words>
  <Application>Microsoft Office PowerPoint</Application>
  <PresentationFormat>Panorámica</PresentationFormat>
  <Paragraphs>9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brandon delabra</dc:creator>
  <cp:lastModifiedBy>brandon delabra</cp:lastModifiedBy>
  <cp:revision>7</cp:revision>
  <dcterms:created xsi:type="dcterms:W3CDTF">2021-06-09T05:13:03Z</dcterms:created>
  <dcterms:modified xsi:type="dcterms:W3CDTF">2021-06-10T02:43:07Z</dcterms:modified>
</cp:coreProperties>
</file>