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ehis.net/sitio/ayuda-video-streaming/asistencia-y-soporte/base-de-conocimiento-faq/ayuda-video-streaming/que-es-y-para-que-sirve-el-streaming" TargetMode="External"/><Relationship Id="rId2" Type="http://schemas.openxmlformats.org/officeDocument/2006/relationships/hyperlink" Target="https://cehis.net/sitio/ayuda-video-streaming/asistencia-y-soporte/base-de-conocimiento-faq/ayuda-video-strea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738051"/>
            <a:ext cx="8915399" cy="2262781"/>
          </a:xfrm>
        </p:spPr>
        <p:txBody>
          <a:bodyPr/>
          <a:lstStyle/>
          <a:p>
            <a:r>
              <a:rPr lang="es-MX" dirty="0" err="1" smtClean="0"/>
              <a:t>Streaming</a:t>
            </a:r>
            <a:r>
              <a:rPr lang="es-MX" dirty="0" smtClean="0"/>
              <a:t> de audio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3636" y="4908007"/>
            <a:ext cx="8915399" cy="1740987"/>
          </a:xfrm>
        </p:spPr>
        <p:txBody>
          <a:bodyPr>
            <a:normAutofit/>
          </a:bodyPr>
          <a:lstStyle/>
          <a:p>
            <a:r>
              <a:rPr lang="es-MX" dirty="0" smtClean="0"/>
              <a:t>Guadalupe Quiroz Quiroz</a:t>
            </a:r>
          </a:p>
          <a:p>
            <a:r>
              <a:rPr lang="es-MX" dirty="0" smtClean="0"/>
              <a:t>David Cruz </a:t>
            </a:r>
            <a:r>
              <a:rPr lang="es-MX" dirty="0" smtClean="0"/>
              <a:t>Muñoz </a:t>
            </a:r>
            <a:endParaRPr lang="es-MX" dirty="0" smtClean="0"/>
          </a:p>
          <a:p>
            <a:r>
              <a:rPr lang="es-MX" dirty="0" smtClean="0"/>
              <a:t>Brenda Gabriela Mendoza Arenas</a:t>
            </a:r>
          </a:p>
          <a:p>
            <a:r>
              <a:rPr lang="es-MX" dirty="0" smtClean="0"/>
              <a:t>Francisco Gerardo Carrillo Juáre</a:t>
            </a:r>
            <a:r>
              <a:rPr lang="es-MX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990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El </a:t>
            </a:r>
            <a:r>
              <a:rPr lang="es-MX" sz="2000" dirty="0" err="1"/>
              <a:t>streaming</a:t>
            </a:r>
            <a:r>
              <a:rPr lang="es-MX" sz="2000" dirty="0"/>
              <a:t> </a:t>
            </a:r>
            <a:r>
              <a:rPr lang="es-MX" sz="2000" dirty="0" smtClean="0"/>
              <a:t>de audio simplemente </a:t>
            </a:r>
            <a:r>
              <a:rPr lang="es-MX" sz="2000" dirty="0"/>
              <a:t>es la tecnología que nos permite </a:t>
            </a:r>
            <a:r>
              <a:rPr lang="es-MX" sz="2000" dirty="0" smtClean="0"/>
              <a:t>transmitir </a:t>
            </a:r>
            <a:r>
              <a:rPr lang="es-MX" sz="2000" dirty="0"/>
              <a:t>un archivo de audio </a:t>
            </a:r>
            <a:r>
              <a:rPr lang="es-MX" sz="2000" dirty="0" smtClean="0"/>
              <a:t>desde </a:t>
            </a:r>
            <a:r>
              <a:rPr lang="es-MX" sz="2000" dirty="0"/>
              <a:t>internet en una </a:t>
            </a:r>
            <a:r>
              <a:rPr lang="es-MX" sz="2000" dirty="0" smtClean="0"/>
              <a:t>página </a:t>
            </a:r>
            <a:r>
              <a:rPr lang="es-MX" sz="2000" dirty="0"/>
              <a:t>o aplicación móvil sin descargarlo previamente a nuestro dispositivo. Lo </a:t>
            </a:r>
            <a:r>
              <a:rPr lang="es-MX" sz="2000" dirty="0" smtClean="0"/>
              <a:t>escuchamos </a:t>
            </a:r>
            <a:r>
              <a:rPr lang="es-MX" sz="2000" dirty="0"/>
              <a:t>a medida que va descargando al PC, Tableta o Smartphone.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68" y="3377837"/>
            <a:ext cx="571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79" y="1774372"/>
            <a:ext cx="6398577" cy="4005509"/>
          </a:xfrm>
        </p:spPr>
      </p:pic>
    </p:spTree>
    <p:extLst>
      <p:ext uri="{BB962C8B-B14F-4D97-AF65-F5344CB8AC3E}">
        <p14:creationId xmlns:p14="http://schemas.microsoft.com/office/powerpoint/2010/main" val="4078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se necesita para hacer un </a:t>
            </a:r>
            <a:r>
              <a:rPr lang="es-MX" dirty="0" err="1" smtClean="0"/>
              <a:t>streaming</a:t>
            </a:r>
            <a:r>
              <a:rPr lang="es-MX" dirty="0" smtClean="0"/>
              <a:t> de audio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Un proveedor de Servicios de </a:t>
            </a:r>
            <a:r>
              <a:rPr lang="es-MX" b="1" dirty="0" err="1" smtClean="0"/>
              <a:t>Streaming</a:t>
            </a:r>
            <a:endParaRPr lang="es-MX" b="1" dirty="0" smtClean="0"/>
          </a:p>
          <a:p>
            <a:pPr marL="0" indent="0">
              <a:buNone/>
            </a:pPr>
            <a:r>
              <a:rPr lang="es-MX" dirty="0"/>
              <a:t>Puede ser un proveedor gratuito o uno de pago. </a:t>
            </a:r>
            <a:r>
              <a:rPr lang="es-MX" dirty="0" smtClean="0"/>
              <a:t>Se recomienda </a:t>
            </a:r>
            <a:r>
              <a:rPr lang="es-MX" dirty="0"/>
              <a:t>por supuesto para proyectos serios o empresariales contratar los servicios de un </a:t>
            </a:r>
            <a:r>
              <a:rPr lang="es-MX" dirty="0" smtClean="0"/>
              <a:t>profesional</a:t>
            </a:r>
          </a:p>
          <a:p>
            <a:pPr marL="0" indent="0">
              <a:buNone/>
            </a:pPr>
            <a:endParaRPr lang="es-MX" b="1" dirty="0" smtClean="0"/>
          </a:p>
          <a:p>
            <a:r>
              <a:rPr lang="es-MX" b="1" dirty="0"/>
              <a:t>Elementos y equipos de </a:t>
            </a:r>
            <a:r>
              <a:rPr lang="es-MX" b="1" dirty="0" smtClean="0"/>
              <a:t>Transmisión</a:t>
            </a:r>
          </a:p>
          <a:p>
            <a:pPr lvl="1"/>
            <a:r>
              <a:rPr lang="es-MX" b="1" dirty="0"/>
              <a:t>Un computador </a:t>
            </a:r>
            <a:endParaRPr lang="es-MX" b="1" dirty="0" smtClean="0"/>
          </a:p>
          <a:p>
            <a:pPr lvl="1"/>
            <a:r>
              <a:rPr lang="es-MX" b="1" dirty="0" smtClean="0"/>
              <a:t>Conexión </a:t>
            </a:r>
            <a:r>
              <a:rPr lang="es-MX" b="1" dirty="0"/>
              <a:t>a </a:t>
            </a:r>
            <a:r>
              <a:rPr lang="es-MX" b="1" dirty="0" smtClean="0"/>
              <a:t>internet</a:t>
            </a:r>
          </a:p>
          <a:p>
            <a:pPr lvl="1"/>
            <a:r>
              <a:rPr lang="es-MX" b="1" dirty="0"/>
              <a:t>Un dispositivo de </a:t>
            </a:r>
            <a:r>
              <a:rPr lang="es-MX" b="1" dirty="0" smtClean="0"/>
              <a:t>Audio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52" y="4414429"/>
            <a:ext cx="2905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3" t="10576" r="13238" b="3809"/>
          <a:stretch/>
        </p:blipFill>
        <p:spPr>
          <a:xfrm>
            <a:off x="3323997" y="1998618"/>
            <a:ext cx="689718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0755" y="2538549"/>
            <a:ext cx="8915400" cy="3777622"/>
          </a:xfrm>
        </p:spPr>
        <p:txBody>
          <a:bodyPr/>
          <a:lstStyle/>
          <a:p>
            <a:pPr algn="just"/>
            <a:r>
              <a:rPr lang="es-MX" b="1" dirty="0"/>
              <a:t>¿Qué es y para qué sirve el </a:t>
            </a:r>
            <a:r>
              <a:rPr lang="es-MX" b="1" dirty="0" err="1" smtClean="0"/>
              <a:t>streaming</a:t>
            </a:r>
            <a:r>
              <a:rPr lang="es-MX" b="1" dirty="0" smtClean="0"/>
              <a:t>?, </a:t>
            </a:r>
            <a:r>
              <a:rPr lang="es-MX" dirty="0">
                <a:solidFill>
                  <a:schemeClr val="tx1"/>
                </a:solidFill>
                <a:hlinkClick r:id="rId2"/>
              </a:rPr>
              <a:t>Ayuda Video </a:t>
            </a:r>
            <a:r>
              <a:rPr lang="es-MX" dirty="0" err="1">
                <a:solidFill>
                  <a:schemeClr val="tx1"/>
                </a:solidFill>
                <a:hlinkClick r:id="rId2"/>
              </a:rPr>
              <a:t>Streaming</a:t>
            </a:r>
            <a:r>
              <a:rPr lang="es-MX" dirty="0"/>
              <a:t> </a:t>
            </a:r>
            <a:r>
              <a:rPr lang="es-MX" b="1" dirty="0" smtClean="0"/>
              <a:t> </a:t>
            </a:r>
            <a:r>
              <a:rPr lang="es-MX" dirty="0" smtClean="0"/>
              <a:t>(</a:t>
            </a:r>
            <a:r>
              <a:rPr lang="es-MX" dirty="0"/>
              <a:t>Febrero </a:t>
            </a:r>
            <a:r>
              <a:rPr lang="es-MX" dirty="0" smtClean="0"/>
              <a:t>2016) Consultado </a:t>
            </a:r>
            <a:r>
              <a:rPr lang="es-MX" dirty="0"/>
              <a:t>el 9 de Julio del 2018 en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cehis.net/sitio/ayuda-video-streaming/asistencia-y-soporte/base-de-conocimiento-faq/ayuda-video-streaming/que-es-y-para-que-sirve-el-streaming</a:t>
            </a:r>
            <a:endParaRPr lang="es-MX" dirty="0" smtClean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51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134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Streaming de audio</vt:lpstr>
      <vt:lpstr>¿Qué es?</vt:lpstr>
      <vt:lpstr>Arquitectura</vt:lpstr>
      <vt:lpstr>Que se necesita para hacer un streaming de audio</vt:lpstr>
      <vt:lpstr>Implementación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de audio</dc:title>
  <dc:creator>Usuario de Windows</dc:creator>
  <cp:lastModifiedBy>Usuario de Windows</cp:lastModifiedBy>
  <cp:revision>5</cp:revision>
  <dcterms:created xsi:type="dcterms:W3CDTF">2018-07-10T13:45:47Z</dcterms:created>
  <dcterms:modified xsi:type="dcterms:W3CDTF">2018-07-30T15:15:36Z</dcterms:modified>
</cp:coreProperties>
</file>