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77" y="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2D962A-A1BC-4B86-8B1F-5C0848AEAF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AF52A58-6399-4EF9-8283-1D0BDEC23B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CEAD46-7690-46E0-8483-7CA524D7F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19B6-3D6E-41E2-90C4-A7C1CC8E1202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66A4CA3-6BA4-4845-AF8D-D6A39D39A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538F178-C79A-442D-BD04-8352FB1FB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2D20-5601-4496-904A-C40E85A359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478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7F4F691-69C1-4F98-8D00-C9097888E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25F02826-DD08-4185-A93F-BECD1E17E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01F3C11-B7BE-441E-A636-3522A400E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19B6-3D6E-41E2-90C4-A7C1CC8E1202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55D8284-ABEA-4AA0-80D3-409CDFF8A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A81162-354C-4E5B-A866-48515FFBF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2D20-5601-4496-904A-C40E85A359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10512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FF7B365-8D64-4CB4-A4D8-DDF64405EE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ABC26F8D-BEF2-48D8-8630-27043A6041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637E31B-A33A-4002-B4A0-4DD0AFFF4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19B6-3D6E-41E2-90C4-A7C1CC8E1202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00EFF18-060C-46A5-8099-212FC6037B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15B4C8-0BBF-421C-997A-6FCF8467A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2D20-5601-4496-904A-C40E85A359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047358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386889-DB40-4FCC-B826-6EC7B72E7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F6DDD07-0AF0-4C9E-9F0D-FFC76AFE7D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AD21CE6-45C8-4D94-96E0-6DB552B3CA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19B6-3D6E-41E2-90C4-A7C1CC8E1202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1BD758F-E15F-483F-B07D-D07DC9836D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EEABC34-86BA-44AB-9A56-440D71F111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2D20-5601-4496-904A-C40E85A359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139714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6B1911-F9AE-412D-8436-61391AD69E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1077987-A7E6-43A2-B50A-B22B3DBFEE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0727C05-B986-47D2-BDE0-B1CFAE8ED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19B6-3D6E-41E2-90C4-A7C1CC8E1202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B4F6C9-FC8B-471F-854D-05D24FE31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7DB6847-198B-41FF-98D5-32CC79C62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2D20-5601-4496-904A-C40E85A359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24023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6340D0-1DB2-4DE8-B2C6-2EF21E864E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2E82BF-72A7-43BE-8BF7-18328D217E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B5468DE-6AC2-439F-96B5-EF12357454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B86D991-D84D-4EBC-93F3-BF13CA13BD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19B6-3D6E-41E2-90C4-A7C1CC8E1202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4036652-6267-4336-B165-8C87F37AE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15C8CD3-54B7-41B3-B027-92848D60C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2D20-5601-4496-904A-C40E85A359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347480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50DCC8-F38B-4F79-BBBD-C953DC0D9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B54587A-470D-4D5B-86A9-13840554C8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74B9C4D-9D2E-4132-9C47-FD4F8E9CD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6D50682C-4195-4EAF-A7B3-6050172C2C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7851F26-1BA7-489B-A50F-C19FDD7336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7F75997-149E-4D9B-8DFF-64A810068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19B6-3D6E-41E2-90C4-A7C1CC8E1202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820C311-2F4B-421D-913F-42E65AC41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80988C1A-4D5B-46C6-ADE8-5B7689B4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2D20-5601-4496-904A-C40E85A359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1721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506A6A-3F06-4AD1-8738-CD2CEC756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5CFF105-AC1C-4519-8BFB-BFE10611C7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19B6-3D6E-41E2-90C4-A7C1CC8E1202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FFE8503-C3FF-42E7-94F6-CDD602CFD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A50E9E8-09F4-46D7-A870-EFE82E0A3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2D20-5601-4496-904A-C40E85A359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1900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CAFEFD8E-79D8-4C91-8442-76E516174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19B6-3D6E-41E2-90C4-A7C1CC8E1202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71B3D6D-7D0D-4E5E-940C-B58AC707B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45C6626-1840-4F09-AD0C-8B6DE49F7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2D20-5601-4496-904A-C40E85A359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5734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CAAF4E-958A-4571-BAF6-09339F3D8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AAFA652-7552-4BF4-B9E5-A67CB3EB08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ECE8720D-DB6A-4981-A089-A9DE3F5950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EDBBDFA-642F-4335-8DD4-70C7B8E9A7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19B6-3D6E-41E2-90C4-A7C1CC8E1202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FC847FB-38C4-49DE-8BA5-8891BE5932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621AEF4-21DE-4306-864B-984FA6F088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2D20-5601-4496-904A-C40E85A359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02725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5F434F-3E61-46BD-85C5-BA31369E3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5172C1BB-D426-4FCC-A555-AE56FB9908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D0DFAEF-CBCB-4075-A5C3-1C568E027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DD58ADA-FE0B-47DC-A415-AF19F18E4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119B6-3D6E-41E2-90C4-A7C1CC8E1202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7ED9E-967D-4C82-8268-9D105C770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9373216-85FA-4CCD-AEC6-5CDD59B2B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FD2D20-5601-4496-904A-C40E85A359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5472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BD43C78-A291-4963-A70E-D3E22F8644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249A82A5-350C-4760-9A21-807D87208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3A42E21-5947-45A9-B61D-0CB2EA0566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D119B6-3D6E-41E2-90C4-A7C1CC8E1202}" type="datetimeFigureOut">
              <a:rPr lang="es-MX" smtClean="0"/>
              <a:t>30/09/2019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00522E6-1FDF-4582-BC98-36B25E0645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E3E1E71-B8BE-490B-91C9-68978CE67D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FD2D20-5601-4496-904A-C40E85A3596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06506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1CDED8-F927-4E58-8E83-23BF8C473D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529974-A107-4B83-85DB-F0E1E1BF6CB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3913687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Panorámica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Fernando Aguilar</dc:creator>
  <cp:lastModifiedBy>Fernando Aguilar</cp:lastModifiedBy>
  <cp:revision>1</cp:revision>
  <dcterms:created xsi:type="dcterms:W3CDTF">2019-09-30T15:01:59Z</dcterms:created>
  <dcterms:modified xsi:type="dcterms:W3CDTF">2019-09-30T15:02:27Z</dcterms:modified>
</cp:coreProperties>
</file>