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BBAEF-03D0-4070-8F52-9B5885B48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D1138D-0CD4-41C8-8107-4379AB1D3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690C34-01B9-400F-8418-2F515CF8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4C39FE-0B91-4CCC-BB72-379679A8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C28158-3F0B-4DA0-894A-DDC1A836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092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9C48C-2DE5-4F6B-9355-F64A49D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AA32F3-B225-475E-BA9A-E4263893A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12DD1A-137E-4770-97BD-AA56CBAD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ABCDDC-911F-41DB-88F9-9AB092FF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603A1F-BE1A-40E0-99DF-5D17516B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D3972E-B22E-4C86-9E33-0451752A3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94C0B7-3AD5-4C8A-B153-E74B87A4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4D111-30B1-4F11-8417-BBEF89E8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8D9D3-E1C2-4DAC-9852-89D028F9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F4A4C1-3FAF-4CE6-8F97-415B7414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98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AF04E-569F-4AA1-9864-D9A9FD77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19B6FE-CE60-4C50-A038-AFA47EE6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3C11D-F788-4135-9484-A73C39DE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2376CD-A5D1-40CD-BEEC-06DE79EF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C70459-BE43-46AB-B751-C2DCEDE5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843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4A95D-05F6-4DFF-9B3E-528F370A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E8D164-9B8E-4ACA-B995-3F5D3DE43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13DD1-4715-4501-9F1A-FA3030A8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28A8DF-5698-4696-82B6-C4584F09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5151D-F0C6-45B6-A4C1-A7F5F2DB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815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A3A9A-F701-4043-A6E6-4AD6D1D3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A06404-293C-4616-B012-BD074F0EA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BE5A33-BA25-45ED-B3AE-0DD17D46D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3CAAF3-E10A-42BF-9704-106857C3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19C7AF-9432-48FD-9A80-53B0188A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9C4C91-6865-4B8A-9136-8EBD3ED8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849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B6048-8076-4588-8A01-C9C2DC02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E3C3CD-6283-47F2-B32E-BCD4E384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97F229-F8A4-4C72-9579-28C2C6664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2CB836-F9BB-4307-9A9D-B56887BEF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1EEF17-C4CD-4F39-9AF1-008AF869F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C7FEFB-698E-48B4-A18A-478DEDE2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3703A5-653A-4F07-9C9E-6122FEDB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856BDC-A906-4B5E-8C16-4EE2C0E6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568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0539-555E-4023-9B62-CDE69326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473FE7-F03E-4746-B31F-30068FD1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B9BBED-C404-4D3F-9F50-ED2F7253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0412AD-93F4-4430-8AAC-080424BF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330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7E3C52-1B1B-497C-A576-DE3042DA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6E3D75-45AE-460F-8167-E863BB8A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C2BBB6-9CF9-467C-98F6-295E3E18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90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99BCF-8CAF-4A79-8DB6-ABD83D28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369E84-12FF-49BB-A9D6-A02FA9C8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1ED8A2-0A3F-4544-895A-25E78D2FA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366E33-5C3A-4005-82F2-D708EE8D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2DD1C6-C5FF-4E2E-9EC6-0F33DF9B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F6BBC8-6C30-4487-8149-A78BCDB3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96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A1B23-A6F5-4E2E-AE50-4FD12865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D7564C-FFB2-46FF-9B82-58442BCB8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B5E5C4-BCD8-446C-8E4F-4B8561F2A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A0E4CE-3B14-4F6D-868A-F57A5617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DAC4C8-EE20-4FC1-A18E-7FB7E6D3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7CD0B3-6C01-47F6-95F0-0BB09137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6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EE712A-BAB9-406C-B891-882B7612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3BAB6C-8909-45AE-9687-9155DFED8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B15F55-2081-4962-8B2F-5E369F2CC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CF9C1-8619-4D6B-A668-B55A4A15F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487533-0363-42C0-B08F-8EF96608D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83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Hiperboloide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2F15E3-E4C7-40B2-91B7-C343D276D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Proyecto Modulo 2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2A033-75F0-4E0B-8C68-8B76A245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ES" sz="2000">
                <a:solidFill>
                  <a:schemeClr val="bg1"/>
                </a:solidFill>
              </a:rPr>
              <a:t>Volumen de un Hiperboloide con Integración Montecarlo</a:t>
            </a:r>
            <a:endParaRPr lang="es-MX" sz="200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24F1D5-1538-44C6-B718-EC9DEB011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3" y="489204"/>
            <a:ext cx="3639821" cy="51214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29F198-0B7F-4268-A6BD-441955984CE1}"/>
              </a:ext>
            </a:extLst>
          </p:cNvPr>
          <p:cNvSpPr txBox="1"/>
          <p:nvPr/>
        </p:nvSpPr>
        <p:spPr>
          <a:xfrm>
            <a:off x="7714695" y="6134470"/>
            <a:ext cx="345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Pablo Agustín Nava Vieyra</a:t>
            </a:r>
          </a:p>
          <a:p>
            <a:r>
              <a:rPr lang="es-ES" dirty="0">
                <a:solidFill>
                  <a:schemeClr val="bg1"/>
                </a:solidFill>
              </a:rPr>
              <a:t>Fernando Aguilar Carvajal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B39547-6415-48F8-91B3-B386C45ED72E}"/>
              </a:ext>
            </a:extLst>
          </p:cNvPr>
          <p:cNvSpPr txBox="1"/>
          <p:nvPr/>
        </p:nvSpPr>
        <p:spPr>
          <a:xfrm>
            <a:off x="6167848" y="6097862"/>
            <a:ext cx="170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Equipo: </a:t>
            </a:r>
            <a:endParaRPr lang="es-MX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2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6A14AC-541F-454B-A99E-68E2C77F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Tabla de Contenido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4B689DD-6CBE-4EFD-AD00-19D3AC93A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259E2F5-D98A-4DFF-8FE2-40B0EA603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dirty="0" err="1"/>
              <a:t>Objetivos</a:t>
            </a:r>
            <a:endParaRPr lang="en-US" dirty="0"/>
          </a:p>
          <a:p>
            <a:pPr marL="285750"/>
            <a:r>
              <a:rPr lang="en-US" dirty="0" err="1"/>
              <a:t>Modelo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  <a:p>
            <a:pPr marL="285750"/>
            <a:r>
              <a:rPr lang="en-US" dirty="0" err="1"/>
              <a:t>Solución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  <a:p>
            <a:pPr marL="285750"/>
            <a:r>
              <a:rPr lang="en-US" dirty="0" err="1"/>
              <a:t>Visualización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r>
              <a:rPr lang="en-US" dirty="0"/>
              <a:t> (</a:t>
            </a:r>
            <a:r>
              <a:rPr lang="en-US" dirty="0" err="1"/>
              <a:t>Graficar</a:t>
            </a:r>
            <a:r>
              <a:rPr lang="en-US" dirty="0"/>
              <a:t>)</a:t>
            </a:r>
          </a:p>
          <a:p>
            <a:pPr marL="285750"/>
            <a:r>
              <a:rPr lang="en-US" dirty="0" err="1"/>
              <a:t>Conclusiones</a:t>
            </a:r>
            <a:endParaRPr lang="en-US" dirty="0"/>
          </a:p>
          <a:p>
            <a:pPr marL="285750"/>
            <a:r>
              <a:rPr lang="en-US" dirty="0" err="1"/>
              <a:t>Referencias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97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46DB6-E279-42EF-B0D8-91E91F2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s-ES" sz="4800" dirty="0"/>
              <a:t>Objetivo General</a:t>
            </a:r>
            <a:endParaRPr lang="es-MX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C6118-681F-464B-B829-6CB76C53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s-ES" dirty="0"/>
              <a:t>El objetivo general del proyecto es poder conocer el volumen que comprende un tazón de un paraboloide, mediante la integración de Montecarlo.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AF7C69B-530B-4D33-A5D7-6A27210E7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44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4660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A193C05-8401-47AA-83EE-59D365431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" r="-1" b="8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6FEE7C-D49A-4D82-A362-D8B9B815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s-ES" sz="3600"/>
              <a:t>Objetivos Específicos</a:t>
            </a:r>
            <a:endParaRPr lang="es-MX" sz="3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8E6BD9-FA51-4559-B5B3-97DA8A35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3009858"/>
          </a:xfrm>
        </p:spPr>
        <p:txBody>
          <a:bodyPr anchor="ctr">
            <a:normAutofit/>
          </a:bodyPr>
          <a:lstStyle/>
          <a:p>
            <a:r>
              <a:rPr lang="es-ES" sz="1700" dirty="0"/>
              <a:t>Encontrar la inecuación del paraboloide para definir el volumen del tazón.</a:t>
            </a:r>
          </a:p>
          <a:p>
            <a:r>
              <a:rPr lang="es-ES" sz="1700" dirty="0"/>
              <a:t>Escribir el código para aplicar el método de la integración de Montecarlo al volumen.</a:t>
            </a:r>
          </a:p>
          <a:p>
            <a:r>
              <a:rPr lang="es-ES" sz="1700" dirty="0"/>
              <a:t>Aplicar el código a un valor cada vez más alto de puntos aleatorios para tener un mejor estimado del volumen.</a:t>
            </a:r>
          </a:p>
          <a:p>
            <a:r>
              <a:rPr lang="es-ES" sz="1700" dirty="0"/>
              <a:t>Comparar el volumen encontrado con el volumen real.</a:t>
            </a:r>
          </a:p>
          <a:p>
            <a:endParaRPr lang="es-MX" sz="1700" dirty="0"/>
          </a:p>
        </p:txBody>
      </p:sp>
    </p:spTree>
    <p:extLst>
      <p:ext uri="{BB962C8B-B14F-4D97-AF65-F5344CB8AC3E}">
        <p14:creationId xmlns:p14="http://schemas.microsoft.com/office/powerpoint/2010/main" val="120417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187D7-AA20-41AA-B99D-889A8757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del problema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4FB721-2F3D-44F2-9AF0-DDCA019A8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366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A3E2D-BB34-4D6F-813F-7220B70E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del problema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E2C95C-E335-4703-9215-44AF17BB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16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DE8DA-72FD-4B3A-B281-14F1F1A4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Visualización del problema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CE901-89D2-41EC-BA72-0ABA5C54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56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A86E7-EB35-4E8C-A874-8CCF743D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89CEC3-8501-4A1E-B94B-CED5E6488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239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82A029B-2C2F-4E97-A3AF-973C2A1D9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4" b="1655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3018B6-CFDE-45E2-8FF3-44383CCB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Referencias</a:t>
            </a:r>
            <a:endParaRPr lang="es-MX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C1B3-16AB-40F3-AFF4-124F19ED7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969762" cy="2619839"/>
          </a:xfrm>
        </p:spPr>
        <p:txBody>
          <a:bodyPr anchor="ctr">
            <a:normAutofit/>
          </a:bodyPr>
          <a:lstStyle/>
          <a:p>
            <a:r>
              <a:rPr lang="es-MX" sz="2400" dirty="0"/>
              <a:t>Hiperboloide. (2019, 21 octubre). Recuperado de </a:t>
            </a:r>
            <a:r>
              <a:rPr lang="es-MX" sz="2400" dirty="0">
                <a:hlinkClick r:id="rId3"/>
              </a:rPr>
              <a:t>https://es.wikipedia.org/wiki/Hiperboloide</a:t>
            </a:r>
            <a:endParaRPr lang="es-MX" sz="2400" dirty="0"/>
          </a:p>
          <a:p>
            <a:pPr marL="0" indent="0">
              <a:buNone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880154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154</Words>
  <Application>Microsoft Office PowerPoint</Application>
  <PresentationFormat>Panorámica</PresentationFormat>
  <Paragraphs>25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Proyecto Modulo 2</vt:lpstr>
      <vt:lpstr>Tabla de Contenido</vt:lpstr>
      <vt:lpstr>Objetivo General</vt:lpstr>
      <vt:lpstr>Objetivos Específicos</vt:lpstr>
      <vt:lpstr>Modelo del problema</vt:lpstr>
      <vt:lpstr>Solución del problema</vt:lpstr>
      <vt:lpstr>Visualización del problema</vt:lpstr>
      <vt:lpstr>Conclusiones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Modulo 2</dc:title>
  <dc:creator>Fernando Aguilar</dc:creator>
  <cp:lastModifiedBy>Fernando Aguilar</cp:lastModifiedBy>
  <cp:revision>1</cp:revision>
  <dcterms:created xsi:type="dcterms:W3CDTF">2019-11-08T20:44:15Z</dcterms:created>
  <dcterms:modified xsi:type="dcterms:W3CDTF">2019-11-08T20:51:39Z</dcterms:modified>
</cp:coreProperties>
</file>