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6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7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59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6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41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4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67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9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62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5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7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0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43856A-B90D-4EB7-8DF6-F26AC77EB514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4ECA3A-35FF-45CA-A3A4-239CCA4C54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86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jortrato.com.mx/inversiones/comparacion?from=ns&amp;&amp;monto=2000&amp;amount=2000&amp;plazo=360&amp;term=3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5381F-9059-4ABD-84E5-A20619D3D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Modulo 3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7358D5-DF2E-4D5F-BA89-0563EFB02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4400" dirty="0"/>
              <a:t>Sistema de ahorro</a:t>
            </a:r>
          </a:p>
          <a:p>
            <a:r>
              <a:rPr lang="es-ES" sz="1700" dirty="0"/>
              <a:t>Fernando Aguilar</a:t>
            </a:r>
          </a:p>
          <a:p>
            <a:r>
              <a:rPr lang="es-ES" sz="1700" dirty="0"/>
              <a:t>Pablo Agustín Nava</a:t>
            </a:r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257454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95C941-EA03-48D8-B717-435CA965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Conclusión</a:t>
            </a:r>
            <a:endParaRPr lang="es-MX">
              <a:solidFill>
                <a:srgbClr val="26262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5D006-B9BA-421E-A8A8-13970A05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1092200"/>
            <a:ext cx="6546426" cy="294885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El banco que nos otorga mejores beneficios es el Banco Azteca, ya que la ganancia de intereses es mayor a la de los otros bancos.</a:t>
            </a:r>
          </a:p>
          <a:p>
            <a:r>
              <a:rPr lang="es-ES">
                <a:solidFill>
                  <a:srgbClr val="262626"/>
                </a:solidFill>
              </a:rPr>
              <a:t>También la que menos rendimientos aporta es el plan que nos ofrece el banco HSBC.</a:t>
            </a:r>
          </a:p>
          <a:p>
            <a:endParaRPr lang="es-MX">
              <a:solidFill>
                <a:srgbClr val="262626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F97C68-DDC9-4D99-AC5E-902EA58D1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84" y="4227218"/>
            <a:ext cx="5319982" cy="139955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8005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F7CC-255A-482F-A7C7-F1EF8B36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DE258-6798-4B94-8D0C-667CB5CB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u="sng" dirty="0">
                <a:hlinkClick r:id="rId2"/>
              </a:rPr>
              <a:t>https://www.mejortrato.com.mx/inversiones/comparacion?from=ns&amp;&amp;monto=2000&amp;amount=2000&amp;plazo=360&amp;term=360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09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6EB8B-2832-4379-ADC4-590D9302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Tabla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Contenido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2FD76-8CA1-45EA-AAF9-90A21C0D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  <a:p>
            <a:r>
              <a:rPr lang="en-US" dirty="0" err="1"/>
              <a:t>Modelo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Visualización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Conclusiones</a:t>
            </a:r>
            <a:endParaRPr lang="en-US" dirty="0"/>
          </a:p>
          <a:p>
            <a:r>
              <a:rPr lang="en-US" dirty="0" err="1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6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2FB09-DA01-4585-B9E6-0659F9FD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General: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4AB5C-BEE9-40E8-9D0A-5675BEFC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Crear un sistema que simula varios escenarios de ahorro con distintos bancos y comparar los rendimientos ofrecidos.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18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1B636-1675-47B9-B22C-87C3ED2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Específicos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71A19-8BAB-4995-87F8-730F0E2B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Encontrar cuánto es el abono que se debe dar en cada banco para lograr la meta de inversión.</a:t>
            </a:r>
          </a:p>
          <a:p>
            <a:r>
              <a:rPr lang="es-ES" dirty="0"/>
              <a:t>Crear un sistema de ahorro que nos muestre la evolución del dinero de manera mensual para cada banco.</a:t>
            </a:r>
          </a:p>
          <a:p>
            <a:r>
              <a:rPr lang="es-ES" dirty="0"/>
              <a:t>Mostrar en una tabla la evolución del dinero con cada banco.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116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1D54E-DAD1-41D5-8DA9-C0C11DF9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del Problema: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1CE90-0D9C-4918-A988-74908848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Se tienen $2000 MXN los cuales se quieren ahorrar durante 3 años y se desea obtener al menos $10000 MXN al finalizar el periodo de tiempo por el cual se quiere ahorrar, para lograr esto se considera las tasas de interés que nos ofrecen los siguientes bancos:</a:t>
            </a:r>
          </a:p>
          <a:p>
            <a:pPr algn="ctr"/>
            <a:r>
              <a:rPr lang="es-ES" dirty="0"/>
              <a:t>Banco Azteca con un 4.59% anual.</a:t>
            </a:r>
          </a:p>
          <a:p>
            <a:pPr algn="ctr"/>
            <a:r>
              <a:rPr lang="es-ES" dirty="0"/>
              <a:t>Santander con un 3.3% anual.</a:t>
            </a:r>
          </a:p>
          <a:p>
            <a:pPr algn="ctr"/>
            <a:r>
              <a:rPr lang="es-ES" dirty="0"/>
              <a:t>Banamex con un 3.1% anual.</a:t>
            </a:r>
          </a:p>
          <a:p>
            <a:pPr algn="ctr"/>
            <a:r>
              <a:rPr lang="es-ES" dirty="0"/>
              <a:t>Banorte con un 2.81% anual.</a:t>
            </a:r>
          </a:p>
          <a:p>
            <a:pPr algn="ctr"/>
            <a:r>
              <a:rPr lang="es-ES" dirty="0"/>
              <a:t>HSBC con un 2.49% anual.</a:t>
            </a:r>
          </a:p>
        </p:txBody>
      </p:sp>
    </p:spTree>
    <p:extLst>
      <p:ext uri="{BB962C8B-B14F-4D97-AF65-F5344CB8AC3E}">
        <p14:creationId xmlns:p14="http://schemas.microsoft.com/office/powerpoint/2010/main" val="255869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A50E9-8AE8-4CCC-9327-AD967745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Visualización de resultados de la simulación del problema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4BBAAA-14BF-4597-A071-7DAFE06E7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947300"/>
            <a:ext cx="9601196" cy="1624702"/>
          </a:xfrm>
        </p:spPr>
      </p:pic>
    </p:spTree>
    <p:extLst>
      <p:ext uri="{BB962C8B-B14F-4D97-AF65-F5344CB8AC3E}">
        <p14:creationId xmlns:p14="http://schemas.microsoft.com/office/powerpoint/2010/main" val="264553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8D85AD01-32DA-46B4-B26F-F406D4C1A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" b="11264"/>
          <a:stretch/>
        </p:blipFill>
        <p:spPr>
          <a:xfrm>
            <a:off x="480691" y="226244"/>
            <a:ext cx="11227442" cy="63018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3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7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73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18AF18B5-0C16-4DD8-89CF-37497649F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t="88025" r="14" b="247"/>
          <a:stretch/>
        </p:blipFill>
        <p:spPr>
          <a:xfrm>
            <a:off x="791851" y="895547"/>
            <a:ext cx="10608297" cy="10051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342B030-D60C-4DE0-9260-3391E58F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1900706"/>
            <a:ext cx="10608298" cy="43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AC587B5-A28A-480F-B063-B78C93009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0" y="2154098"/>
            <a:ext cx="9905528" cy="26058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5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143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255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Orgánico</vt:lpstr>
      <vt:lpstr>Proyecto Modulo 3</vt:lpstr>
      <vt:lpstr>Tabla de Contenido</vt:lpstr>
      <vt:lpstr>Objetivo General:</vt:lpstr>
      <vt:lpstr>Objetivo Específicos</vt:lpstr>
      <vt:lpstr>Modelo del Problema:</vt:lpstr>
      <vt:lpstr>Visualización de resultados de la simulación del problema</vt:lpstr>
      <vt:lpstr>Presentación de PowerPoint</vt:lpstr>
      <vt:lpstr>Presentación de PowerPoint</vt:lpstr>
      <vt:lpstr>Presentación de PowerPoint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3</dc:title>
  <dc:creator>Fernando Aguilar</dc:creator>
  <cp:lastModifiedBy>Fernando Aguilar</cp:lastModifiedBy>
  <cp:revision>4</cp:revision>
  <dcterms:created xsi:type="dcterms:W3CDTF">2019-12-02T19:50:23Z</dcterms:created>
  <dcterms:modified xsi:type="dcterms:W3CDTF">2019-12-02T19:57:58Z</dcterms:modified>
</cp:coreProperties>
</file>