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58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59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6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9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7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76AE-E6B1-4773-974E-6D1BB29997E2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83CD-7FC0-4234-8632-D3159658D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5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38886"/>
          </a:xfrm>
        </p:spPr>
        <p:txBody>
          <a:bodyPr>
            <a:normAutofit/>
          </a:bodyPr>
          <a:lstStyle/>
          <a:p>
            <a:r>
              <a:rPr lang="en-US" dirty="0" smtClean="0"/>
              <a:t>“SISTEMA DE INFORMACION PARA LA VENTA EN LINEA CON REPORTES ESTADISTICOS DE LA EMPRESA DE JUGUETES”CASO: SELLCORP S.R.L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INTRODUCCION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negocio</a:t>
            </a:r>
            <a:r>
              <a:rPr lang="en-US" dirty="0" smtClean="0"/>
              <a:t> “SELLCORP S.R.L”,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proposito</a:t>
            </a:r>
            <a:r>
              <a:rPr lang="en-US" dirty="0" smtClean="0"/>
              <a:t> </a:t>
            </a:r>
            <a:r>
              <a:rPr lang="en-US" dirty="0" err="1" smtClean="0"/>
              <a:t>optimizar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, </a:t>
            </a:r>
            <a:r>
              <a:rPr lang="en-US" dirty="0" err="1" smtClean="0"/>
              <a:t>pudiendo</a:t>
            </a:r>
            <a:r>
              <a:rPr lang="en-US" dirty="0" smtClean="0"/>
              <a:t> </a:t>
            </a:r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almacenamiento</a:t>
            </a:r>
            <a:r>
              <a:rPr lang="en-US" dirty="0" smtClean="0"/>
              <a:t> </a:t>
            </a:r>
            <a:r>
              <a:rPr lang="en-US" dirty="0" err="1" smtClean="0"/>
              <a:t>electronico</a:t>
            </a:r>
            <a:r>
              <a:rPr lang="en-US" dirty="0" smtClean="0"/>
              <a:t>,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un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clients y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facturas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, </a:t>
            </a:r>
            <a:r>
              <a:rPr lang="en-US" dirty="0" err="1" smtClean="0"/>
              <a:t>planteamos</a:t>
            </a:r>
            <a:r>
              <a:rPr lang="en-US" dirty="0" smtClean="0"/>
              <a:t> </a:t>
            </a:r>
            <a:r>
              <a:rPr lang="en-US" dirty="0" err="1" smtClean="0"/>
              <a:t>crar</a:t>
            </a:r>
            <a:r>
              <a:rPr lang="en-US" dirty="0" smtClean="0"/>
              <a:t> un Sistema que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ayudar</a:t>
            </a:r>
            <a:r>
              <a:rPr lang="en-US" dirty="0" smtClean="0"/>
              <a:t> a </a:t>
            </a:r>
            <a:r>
              <a:rPr lang="en-US" dirty="0" err="1" smtClean="0"/>
              <a:t>agilizar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 de </a:t>
            </a:r>
            <a:r>
              <a:rPr lang="en-US" dirty="0" err="1" smtClean="0"/>
              <a:t>dicho</a:t>
            </a:r>
            <a:r>
              <a:rPr lang="en-US" dirty="0" smtClean="0"/>
              <a:t> </a:t>
            </a:r>
            <a:r>
              <a:rPr lang="en-US" dirty="0" err="1" smtClean="0"/>
              <a:t>negocio</a:t>
            </a:r>
            <a:r>
              <a:rPr lang="en-US" dirty="0"/>
              <a:t>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8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PROBLEMATICA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OPTIMIZAR LOS PROCESOS DE VENTAS EN LINEA Y LA TOMA DE DECISIONES MEDIANTE REPORTES ESTADISTICOS  DE LA EMPRESA</a:t>
            </a:r>
            <a:r>
              <a:rPr lang="en-US" dirty="0" smtClean="0"/>
              <a:t>“SELLCORP S.R.L”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1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 GENERALES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Desarrollar</a:t>
            </a:r>
            <a:r>
              <a:rPr lang="en-US" dirty="0" smtClean="0"/>
              <a:t> un Sistema de </a:t>
            </a:r>
            <a:r>
              <a:rPr lang="en-US" dirty="0" smtClean="0"/>
              <a:t>informacion</a:t>
            </a:r>
            <a:r>
              <a:rPr lang="en-US" dirty="0" smtClean="0"/>
              <a:t> , para la venta en </a:t>
            </a:r>
            <a:r>
              <a:rPr lang="en-US" dirty="0" err="1" smtClean="0"/>
              <a:t>linea</a:t>
            </a:r>
            <a:r>
              <a:rPr lang="en-US" dirty="0" smtClean="0"/>
              <a:t> de </a:t>
            </a:r>
            <a:r>
              <a:rPr lang="en-US" dirty="0" err="1" smtClean="0"/>
              <a:t>juguetes</a:t>
            </a:r>
            <a:r>
              <a:rPr lang="en-US" dirty="0" smtClean="0"/>
              <a:t>, </a:t>
            </a:r>
            <a:r>
              <a:rPr lang="en-US" dirty="0" err="1" smtClean="0"/>
              <a:t>generando</a:t>
            </a:r>
            <a:r>
              <a:rPr lang="en-US" dirty="0" smtClean="0"/>
              <a:t> </a:t>
            </a:r>
            <a:r>
              <a:rPr lang="en-US" dirty="0" err="1" smtClean="0"/>
              <a:t>reportes</a:t>
            </a:r>
            <a:r>
              <a:rPr lang="en-US" dirty="0" smtClean="0"/>
              <a:t> </a:t>
            </a:r>
            <a:r>
              <a:rPr lang="en-US" dirty="0" err="1" smtClean="0"/>
              <a:t>estadisticos</a:t>
            </a:r>
            <a:r>
              <a:rPr lang="en-US" dirty="0" smtClean="0"/>
              <a:t> par la </a:t>
            </a:r>
            <a:r>
              <a:rPr lang="en-US" dirty="0" err="1" smtClean="0"/>
              <a:t>toma</a:t>
            </a:r>
            <a:r>
              <a:rPr lang="en-US" dirty="0" smtClean="0"/>
              <a:t> de decisions, </a:t>
            </a:r>
            <a:r>
              <a:rPr lang="en-US" dirty="0" err="1" smtClean="0"/>
              <a:t>utilizando</a:t>
            </a:r>
            <a:r>
              <a:rPr lang="en-US" dirty="0" smtClean="0"/>
              <a:t> el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programacion</a:t>
            </a:r>
            <a:r>
              <a:rPr lang="en-US" dirty="0" smtClean="0"/>
              <a:t> PHP y MySQL </a:t>
            </a:r>
            <a:r>
              <a:rPr lang="en-US" dirty="0" err="1" smtClean="0"/>
              <a:t>como</a:t>
            </a:r>
            <a:r>
              <a:rPr lang="en-US" dirty="0" smtClean="0"/>
              <a:t> gestor de base de </a:t>
            </a:r>
            <a:r>
              <a:rPr lang="en-US" dirty="0" err="1" smtClean="0"/>
              <a:t>datos</a:t>
            </a:r>
            <a:r>
              <a:rPr lang="en-US" dirty="0" smtClean="0"/>
              <a:t> para la </a:t>
            </a:r>
            <a:r>
              <a:rPr lang="en-US" dirty="0" err="1" smtClean="0"/>
              <a:t>empresa</a:t>
            </a:r>
            <a:r>
              <a:rPr lang="en-US" dirty="0" smtClean="0"/>
              <a:t> “SELLCORP S.R.L” de la ciudad de         La Paz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3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 ESPECIFICOS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Desarrollar</a:t>
            </a:r>
            <a:r>
              <a:rPr lang="en-US" dirty="0" smtClean="0"/>
              <a:t> un </a:t>
            </a:r>
            <a:r>
              <a:rPr lang="en-US" dirty="0" err="1" smtClean="0"/>
              <a:t>carrito</a:t>
            </a:r>
            <a:r>
              <a:rPr lang="en-US" dirty="0" smtClean="0"/>
              <a:t> de </a:t>
            </a:r>
            <a:r>
              <a:rPr lang="en-US" dirty="0" err="1" smtClean="0"/>
              <a:t>compras</a:t>
            </a:r>
            <a:r>
              <a:rPr lang="en-US" dirty="0" smtClean="0"/>
              <a:t>, para la </a:t>
            </a:r>
            <a:r>
              <a:rPr lang="en-US" dirty="0" err="1" smtClean="0"/>
              <a:t>optimizar</a:t>
            </a:r>
            <a:r>
              <a:rPr lang="en-US" dirty="0" smtClean="0"/>
              <a:t> la venta,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reportes</a:t>
            </a:r>
            <a:r>
              <a:rPr lang="en-US" dirty="0" smtClean="0"/>
              <a:t> de la venta, para le </a:t>
            </a:r>
            <a:r>
              <a:rPr lang="en-US" dirty="0" err="1" smtClean="0"/>
              <a:t>seguimiento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movimientos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un Sistema de </a:t>
            </a:r>
            <a:r>
              <a:rPr lang="en-US" dirty="0" err="1" smtClean="0"/>
              <a:t>informacion</a:t>
            </a:r>
            <a:r>
              <a:rPr lang="en-US" dirty="0" smtClean="0"/>
              <a:t> para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Complementar</a:t>
            </a:r>
            <a:r>
              <a:rPr lang="en-US" dirty="0" smtClean="0"/>
              <a:t> al login con un Segundo factor de </a:t>
            </a:r>
            <a:r>
              <a:rPr lang="en-US" dirty="0" err="1" smtClean="0"/>
              <a:t>autenticacion</a:t>
            </a:r>
            <a:r>
              <a:rPr lang="en-US" dirty="0" smtClean="0"/>
              <a:t>, para mayor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almacenados</a:t>
            </a:r>
            <a:r>
              <a:rPr lang="en-US" dirty="0" smtClean="0"/>
              <a:t>,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empleados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tempranas</a:t>
            </a:r>
            <a:r>
              <a:rPr lang="en-US" dirty="0" smtClean="0"/>
              <a:t>, para </a:t>
            </a:r>
            <a:r>
              <a:rPr lang="en-US" dirty="0" err="1" smtClean="0"/>
              <a:t>mantener</a:t>
            </a:r>
            <a:r>
              <a:rPr lang="en-US" dirty="0" smtClean="0"/>
              <a:t> la </a:t>
            </a:r>
            <a:r>
              <a:rPr lang="en-US" dirty="0" err="1" smtClean="0"/>
              <a:t>informacion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productos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almacenados</a:t>
            </a:r>
            <a:r>
              <a:rPr lang="en-US" dirty="0" smtClean="0"/>
              <a:t> para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8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478570"/>
          </a:xfrm>
        </p:spPr>
        <p:txBody>
          <a:bodyPr/>
          <a:lstStyle/>
          <a:p>
            <a:r>
              <a:rPr lang="en-US" dirty="0" smtClean="0"/>
              <a:t>DIAGRAMAS DE LA BASE DE DATOS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63" y="3544094"/>
            <a:ext cx="952500" cy="952500"/>
          </a:xfrm>
        </p:spPr>
      </p:pic>
      <p:pic>
        <p:nvPicPr>
          <p:cNvPr id="5" name="Imagen 4" descr="C:\Users\JAVIER\Pictures\Screenshots\Captura de pantalla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1127760"/>
            <a:ext cx="11165840" cy="5476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2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2955"/>
          </a:xfrm>
        </p:spPr>
        <p:txBody>
          <a:bodyPr/>
          <a:lstStyle/>
          <a:p>
            <a:r>
              <a:rPr lang="en-US" dirty="0" smtClean="0"/>
              <a:t>PRESENTACION DE SISTEMA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00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</TotalTime>
  <Words>241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“SISTEMA DE INFORMACION PARA LA VENTA EN LINEA CON REPORTES ESTADISTICOS DE LA EMPRESA DE JUGUETES”CASO: SELLCORP S.R.L</vt:lpstr>
      <vt:lpstr>INTRODUCCION</vt:lpstr>
      <vt:lpstr>PROBLEMATICA </vt:lpstr>
      <vt:lpstr>OBJETIVOS GENERALES</vt:lpstr>
      <vt:lpstr>OBJETIVOS ESPECIFICOS </vt:lpstr>
      <vt:lpstr>DIAGRAMAS DE LA BASE DE DATOS </vt:lpstr>
      <vt:lpstr>PRESENTACION DE SISTEMA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“SISTEMA DE INFORMACION PARA LA VENTA EN LINEA CON REPORTES ESTADISTICOS DE LA EMPRESA DE JUGUETES”CASO: SELLCORP S.R.L</dc:title>
  <dc:creator>Cristhian Boyan Cordova</dc:creator>
  <cp:lastModifiedBy>Cristhian Boyan Cordova</cp:lastModifiedBy>
  <cp:revision>6</cp:revision>
  <dcterms:created xsi:type="dcterms:W3CDTF">2019-05-23T16:22:32Z</dcterms:created>
  <dcterms:modified xsi:type="dcterms:W3CDTF">2019-05-23T17:12:05Z</dcterms:modified>
</cp:coreProperties>
</file>