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8" r:id="rId6"/>
    <p:sldId id="267" r:id="rId7"/>
    <p:sldId id="269" r:id="rId8"/>
    <p:sldId id="270" r:id="rId9"/>
    <p:sldId id="259" r:id="rId10"/>
    <p:sldId id="261" r:id="rId11"/>
    <p:sldId id="262" r:id="rId12"/>
    <p:sldId id="263" r:id="rId13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95" autoAdjust="0"/>
  </p:normalViewPr>
  <p:slideViewPr>
    <p:cSldViewPr>
      <p:cViewPr varScale="1">
        <p:scale>
          <a:sx n="69" d="100"/>
          <a:sy n="69" d="100"/>
        </p:scale>
        <p:origin x="780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15/04/2024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15/04/2024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5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1317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1764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51806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358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72739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37636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15/04/2024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15/04/2024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15/04/2024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15/04/2024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15/04/2024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15/04/2024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15/04/2024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15/04/2024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15/04/2024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15/04/2024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15/04/2024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15/04/2024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0765" y="614280"/>
            <a:ext cx="8735325" cy="468536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Modelando Amenazas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6B53A7F-2B38-8718-EFD4-1FE0D17D3BA6}"/>
              </a:ext>
            </a:extLst>
          </p:cNvPr>
          <p:cNvSpPr txBox="1"/>
          <p:nvPr/>
        </p:nvSpPr>
        <p:spPr>
          <a:xfrm>
            <a:off x="1773932" y="1340768"/>
            <a:ext cx="89289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Presentado por:</a:t>
            </a:r>
          </a:p>
          <a:p>
            <a:pPr algn="ctr"/>
            <a:r>
              <a:rPr lang="es-C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Jose Fernando Ararat Moreno</a:t>
            </a:r>
          </a:p>
          <a:p>
            <a:pPr algn="ctr"/>
            <a:endParaRPr lang="es-CO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C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Presentado a:</a:t>
            </a:r>
          </a:p>
          <a:p>
            <a:pPr algn="ctr"/>
            <a:r>
              <a:rPr lang="es-C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Mag. Cesar Antonio Villamizar</a:t>
            </a:r>
          </a:p>
          <a:p>
            <a:pPr algn="ctr"/>
            <a:endParaRPr lang="es-CO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CO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C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Security</a:t>
            </a:r>
          </a:p>
          <a:p>
            <a:pPr algn="ctr"/>
            <a:endParaRPr lang="es-CO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C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</a:t>
            </a:r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DA680993-AC66-5A25-CB61-44B1BAE24A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771" y="-117697"/>
            <a:ext cx="2594979" cy="200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 rtlCol="0"/>
          <a:lstStyle/>
          <a:p>
            <a:pPr algn="ctr" rtl="0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Principios de la Seguridad de la Información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Vulnerabilidades y Clasificación de los Sistemas Informáticos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73D74D-AC21-EE3C-07C4-D4A6B423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06091"/>
          </a:xfrm>
        </p:spPr>
        <p:txBody>
          <a:bodyPr vert="horz" lIns="121899" tIns="60949" rIns="121899" bIns="60949" rtlCol="0" anchor="b">
            <a:normAutofit/>
          </a:bodyPr>
          <a:lstStyle/>
          <a:p>
            <a:pPr algn="ctr"/>
            <a:r>
              <a:rPr lang="es-ES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Amenazas a la Seguridad Informática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B77231-8DAE-93C8-49A4-7D55ABEA9E87}"/>
              </a:ext>
            </a:extLst>
          </p:cNvPr>
          <p:cNvSpPr txBox="1"/>
          <p:nvPr/>
        </p:nvSpPr>
        <p:spPr>
          <a:xfrm>
            <a:off x="1218883" y="1706880"/>
            <a:ext cx="5078677" cy="446532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</a:pPr>
            <a:r>
              <a:rPr lang="es-E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Malware: 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término abarca una gran amplia gama de software maliciosos como son los virus, gusanos, troyanos y ransomware, este código informático lo que busca es infectar, dañar o acceder a los sistemas informáticos y colocar en peligro la seguridad y privacidad de estos.</a:t>
            </a:r>
          </a:p>
          <a:p>
            <a:pPr marL="304747" indent="-304747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endParaRPr lang="es-ES" sz="2800" dirty="0"/>
          </a:p>
        </p:txBody>
      </p:sp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C2A7AD53-3A63-D665-6AFB-BC3980742E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356" y="1706880"/>
            <a:ext cx="3717379" cy="4465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2866331"/>
          </a:xfrm>
        </p:spPr>
        <p:txBody>
          <a:bodyPr rtlCol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s-CO" sz="31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Phishing: </a:t>
            </a:r>
            <a:r>
              <a:rPr lang="es-CO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un tipo de ingeniería social que utiliza correos electrónicos, mensajes de texto, llamadas telefónicas y sitios web fraudulentos diseñados para manipular a las personas a que descarguen malware y así capturar información confidencial de la persona.</a:t>
            </a:r>
            <a:br>
              <a:rPr lang="es-CO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003DC5EA-B8FD-9349-B2CD-16EA23AF7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762" y="2492896"/>
            <a:ext cx="5829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D5CD03DD-F69C-ECE0-5F51-7EB5B94B8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1" y="1706879"/>
            <a:ext cx="5891780" cy="4556493"/>
          </a:xfrm>
          <a:prstGeom prst="rect">
            <a:avLst/>
          </a:prstGeom>
          <a:noFill/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B486DEB-5792-8C47-02DC-56ECC9E85F83}"/>
              </a:ext>
            </a:extLst>
          </p:cNvPr>
          <p:cNvSpPr txBox="1"/>
          <p:nvPr/>
        </p:nvSpPr>
        <p:spPr>
          <a:xfrm>
            <a:off x="6500707" y="1706880"/>
            <a:ext cx="5078677" cy="446532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</a:pPr>
            <a:r>
              <a:rPr lang="es-ES" sz="2800" b="1" kern="1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Ataque de denegación de servicio (DDos): 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tipo de ataque están diseñados para sobrecargar con solicitudes de conexiones o paquetes falsos u tráfico malicioso un sitio web, lo que lo hace inaccesible para los usuarios legítimos.</a:t>
            </a:r>
          </a:p>
          <a:p>
            <a:pPr marL="304747" indent="-304747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endParaRPr lang="es-ES" sz="2800" dirty="0"/>
          </a:p>
          <a:p>
            <a:pPr marL="304747" indent="-304747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06091"/>
          </a:xfrm>
        </p:spPr>
        <p:txBody>
          <a:bodyPr rtlCol="0"/>
          <a:lstStyle/>
          <a:p>
            <a:pPr algn="ctr" rtl="0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Propiedades del Software Seguro</a:t>
            </a: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2075"/>
          </a:xfrm>
        </p:spPr>
        <p:txBody>
          <a:bodyPr rtlCol="0">
            <a:noAutofit/>
          </a:bodyPr>
          <a:lstStyle/>
          <a:p>
            <a:pPr algn="ctr" rtl="0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8AC1C13-28E7-5DDA-646C-86610E13EDAF}"/>
              </a:ext>
            </a:extLst>
          </p:cNvPr>
          <p:cNvSpPr txBox="1"/>
          <p:nvPr/>
        </p:nvSpPr>
        <p:spPr>
          <a:xfrm>
            <a:off x="3358108" y="476672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Referencias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líneas de triple circuito (panorámica)</Template>
  <TotalTime>79</TotalTime>
  <Words>188</Words>
  <Application>Microsoft Office PowerPoint</Application>
  <PresentationFormat>Personalizado</PresentationFormat>
  <Paragraphs>29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Tecnología 16x9</vt:lpstr>
      <vt:lpstr>Modelando Amenazas</vt:lpstr>
      <vt:lpstr>Principios de la Seguridad de la Información</vt:lpstr>
      <vt:lpstr>Vulnerabilidades y Clasificación de los Sistemas Informáticos</vt:lpstr>
      <vt:lpstr>Amenazas a la Seguridad Informática</vt:lpstr>
      <vt:lpstr>Phishing: es un tipo de ingeniería social que utiliza correos electrónicos, mensajes de texto, llamadas telefónicas y sitios web fraudulentos diseñados para manipular a las personas a que descarguen malware y así capturar información confidencial de la persona. </vt:lpstr>
      <vt:lpstr>Presentación de PowerPoint</vt:lpstr>
      <vt:lpstr>Propiedades del Software Seguro</vt:lpstr>
      <vt:lpstr>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Modelando Amenazas</dc:title>
  <dc:creator>JOSE FERNANDO ARARAT MORENO</dc:creator>
  <cp:lastModifiedBy>JOSE FERNANDO ARARAT MORENO</cp:lastModifiedBy>
  <cp:revision>4</cp:revision>
  <dcterms:created xsi:type="dcterms:W3CDTF">2024-04-15T13:11:52Z</dcterms:created>
  <dcterms:modified xsi:type="dcterms:W3CDTF">2024-04-15T14:31:44Z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