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AD1CC-3503-42E7-909D-85547AFC2221}" v="213" dt="2022-06-10T13:16:21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ALCALA CASAS" userId="4a49e297-718e-4c7d-b102-df58f4a020ee" providerId="ADAL" clId="{CB5AD1CC-3503-42E7-909D-85547AFC2221}"/>
    <pc:docChg chg="undo custSel addSld delSld modSld">
      <pc:chgData name="FERNANDO ALCALA CASAS" userId="4a49e297-718e-4c7d-b102-df58f4a020ee" providerId="ADAL" clId="{CB5AD1CC-3503-42E7-909D-85547AFC2221}" dt="2022-06-10T13:16:21.680" v="531" actId="47"/>
      <pc:docMkLst>
        <pc:docMk/>
      </pc:docMkLst>
      <pc:sldChg chg="modSp mod">
        <pc:chgData name="FERNANDO ALCALA CASAS" userId="4a49e297-718e-4c7d-b102-df58f4a020ee" providerId="ADAL" clId="{CB5AD1CC-3503-42E7-909D-85547AFC2221}" dt="2022-06-10T08:12:15.598" v="40" actId="20577"/>
        <pc:sldMkLst>
          <pc:docMk/>
          <pc:sldMk cId="1543120349" sldId="256"/>
        </pc:sldMkLst>
        <pc:spChg chg="mod">
          <ac:chgData name="FERNANDO ALCALA CASAS" userId="4a49e297-718e-4c7d-b102-df58f4a020ee" providerId="ADAL" clId="{CB5AD1CC-3503-42E7-909D-85547AFC2221}" dt="2022-06-10T08:12:15.598" v="40" actId="20577"/>
          <ac:spMkLst>
            <pc:docMk/>
            <pc:sldMk cId="1543120349" sldId="256"/>
            <ac:spMk id="6" creationId="{505827E7-72E1-BAB7-3200-900A32460B21}"/>
          </ac:spMkLst>
        </pc:spChg>
      </pc:sldChg>
      <pc:sldChg chg="modSp mod">
        <pc:chgData name="FERNANDO ALCALA CASAS" userId="4a49e297-718e-4c7d-b102-df58f4a020ee" providerId="ADAL" clId="{CB5AD1CC-3503-42E7-909D-85547AFC2221}" dt="2022-06-10T08:21:31.226" v="171" actId="113"/>
        <pc:sldMkLst>
          <pc:docMk/>
          <pc:sldMk cId="3605359285" sldId="259"/>
        </pc:sldMkLst>
        <pc:spChg chg="mod">
          <ac:chgData name="FERNANDO ALCALA CASAS" userId="4a49e297-718e-4c7d-b102-df58f4a020ee" providerId="ADAL" clId="{CB5AD1CC-3503-42E7-909D-85547AFC2221}" dt="2022-06-10T08:21:31.226" v="171" actId="113"/>
          <ac:spMkLst>
            <pc:docMk/>
            <pc:sldMk cId="3605359285" sldId="259"/>
            <ac:spMk id="6" creationId="{505827E7-72E1-BAB7-3200-900A32460B21}"/>
          </ac:spMkLst>
        </pc:spChg>
      </pc:sldChg>
      <pc:sldChg chg="modSp mod">
        <pc:chgData name="FERNANDO ALCALA CASAS" userId="4a49e297-718e-4c7d-b102-df58f4a020ee" providerId="ADAL" clId="{CB5AD1CC-3503-42E7-909D-85547AFC2221}" dt="2022-06-10T08:21:20.788" v="170" actId="2711"/>
        <pc:sldMkLst>
          <pc:docMk/>
          <pc:sldMk cId="2521876502" sldId="261"/>
        </pc:sldMkLst>
        <pc:spChg chg="mod">
          <ac:chgData name="FERNANDO ALCALA CASAS" userId="4a49e297-718e-4c7d-b102-df58f4a020ee" providerId="ADAL" clId="{CB5AD1CC-3503-42E7-909D-85547AFC2221}" dt="2022-06-10T08:21:20.788" v="170" actId="2711"/>
          <ac:spMkLst>
            <pc:docMk/>
            <pc:sldMk cId="2521876502" sldId="261"/>
            <ac:spMk id="7" creationId="{BC387D36-71E2-AFF4-587B-2DA1F3E065F2}"/>
          </ac:spMkLst>
        </pc:spChg>
      </pc:sldChg>
      <pc:sldChg chg="del">
        <pc:chgData name="FERNANDO ALCALA CASAS" userId="4a49e297-718e-4c7d-b102-df58f4a020ee" providerId="ADAL" clId="{CB5AD1CC-3503-42E7-909D-85547AFC2221}" dt="2022-06-10T12:16:35.784" v="358" actId="47"/>
        <pc:sldMkLst>
          <pc:docMk/>
          <pc:sldMk cId="719767544" sldId="264"/>
        </pc:sldMkLst>
      </pc:sldChg>
      <pc:sldChg chg="modSp mod">
        <pc:chgData name="FERNANDO ALCALA CASAS" userId="4a49e297-718e-4c7d-b102-df58f4a020ee" providerId="ADAL" clId="{CB5AD1CC-3503-42E7-909D-85547AFC2221}" dt="2022-06-10T08:21:11.299" v="169" actId="2711"/>
        <pc:sldMkLst>
          <pc:docMk/>
          <pc:sldMk cId="803450340" sldId="265"/>
        </pc:sldMkLst>
        <pc:spChg chg="mod">
          <ac:chgData name="FERNANDO ALCALA CASAS" userId="4a49e297-718e-4c7d-b102-df58f4a020ee" providerId="ADAL" clId="{CB5AD1CC-3503-42E7-909D-85547AFC2221}" dt="2022-06-10T08:21:11.299" v="169" actId="2711"/>
          <ac:spMkLst>
            <pc:docMk/>
            <pc:sldMk cId="803450340" sldId="265"/>
            <ac:spMk id="7" creationId="{BC387D36-71E2-AFF4-587B-2DA1F3E065F2}"/>
          </ac:spMkLst>
        </pc:spChg>
      </pc:sldChg>
      <pc:sldChg chg="addSp modSp mod">
        <pc:chgData name="FERNANDO ALCALA CASAS" userId="4a49e297-718e-4c7d-b102-df58f4a020ee" providerId="ADAL" clId="{CB5AD1CC-3503-42E7-909D-85547AFC2221}" dt="2022-06-10T08:11:02.202" v="28" actId="14100"/>
        <pc:sldMkLst>
          <pc:docMk/>
          <pc:sldMk cId="3622460871" sldId="267"/>
        </pc:sldMkLst>
        <pc:picChg chg="add mod">
          <ac:chgData name="FERNANDO ALCALA CASAS" userId="4a49e297-718e-4c7d-b102-df58f4a020ee" providerId="ADAL" clId="{CB5AD1CC-3503-42E7-909D-85547AFC2221}" dt="2022-06-10T08:11:02.202" v="28" actId="14100"/>
          <ac:picMkLst>
            <pc:docMk/>
            <pc:sldMk cId="3622460871" sldId="267"/>
            <ac:picMk id="3" creationId="{D2105EA1-879A-9549-7E43-4ADF4ECD6D18}"/>
          </ac:picMkLst>
        </pc:picChg>
      </pc:sldChg>
      <pc:sldChg chg="add del setBg">
        <pc:chgData name="FERNANDO ALCALA CASAS" userId="4a49e297-718e-4c7d-b102-df58f4a020ee" providerId="ADAL" clId="{CB5AD1CC-3503-42E7-909D-85547AFC2221}" dt="2022-06-10T08:01:41.320" v="9"/>
        <pc:sldMkLst>
          <pc:docMk/>
          <pc:sldMk cId="122103867" sldId="268"/>
        </pc:sldMkLst>
      </pc:sldChg>
      <pc:sldChg chg="addSp delSp modSp add mod">
        <pc:chgData name="FERNANDO ALCALA CASAS" userId="4a49e297-718e-4c7d-b102-df58f4a020ee" providerId="ADAL" clId="{CB5AD1CC-3503-42E7-909D-85547AFC2221}" dt="2022-06-10T13:14:05.453" v="459" actId="207"/>
        <pc:sldMkLst>
          <pc:docMk/>
          <pc:sldMk cId="1462481362" sldId="268"/>
        </pc:sldMkLst>
        <pc:spChg chg="add mod">
          <ac:chgData name="FERNANDO ALCALA CASAS" userId="4a49e297-718e-4c7d-b102-df58f4a020ee" providerId="ADAL" clId="{CB5AD1CC-3503-42E7-909D-85547AFC2221}" dt="2022-06-10T13:14:05.453" v="459" actId="207"/>
          <ac:spMkLst>
            <pc:docMk/>
            <pc:sldMk cId="1462481362" sldId="268"/>
            <ac:spMk id="8" creationId="{2B08BDA0-B988-F87A-07CB-9A50096CD1A5}"/>
          </ac:spMkLst>
        </pc:spChg>
        <pc:picChg chg="del">
          <ac:chgData name="FERNANDO ALCALA CASAS" userId="4a49e297-718e-4c7d-b102-df58f4a020ee" providerId="ADAL" clId="{CB5AD1CC-3503-42E7-909D-85547AFC2221}" dt="2022-06-10T08:01:42.788" v="11" actId="478"/>
          <ac:picMkLst>
            <pc:docMk/>
            <pc:sldMk cId="1462481362" sldId="268"/>
            <ac:picMk id="3" creationId="{D2105EA1-879A-9549-7E43-4ADF4ECD6D18}"/>
          </ac:picMkLst>
        </pc:picChg>
        <pc:picChg chg="add mod">
          <ac:chgData name="FERNANDO ALCALA CASAS" userId="4a49e297-718e-4c7d-b102-df58f4a020ee" providerId="ADAL" clId="{CB5AD1CC-3503-42E7-909D-85547AFC2221}" dt="2022-06-10T13:13:52.383" v="457" actId="1076"/>
          <ac:picMkLst>
            <pc:docMk/>
            <pc:sldMk cId="1462481362" sldId="268"/>
            <ac:picMk id="4" creationId="{A6C0EA4C-DF19-113E-2587-2971D3661B37}"/>
          </ac:picMkLst>
        </pc:picChg>
        <pc:picChg chg="add del">
          <ac:chgData name="FERNANDO ALCALA CASAS" userId="4a49e297-718e-4c7d-b102-df58f4a020ee" providerId="ADAL" clId="{CB5AD1CC-3503-42E7-909D-85547AFC2221}" dt="2022-06-10T08:02:36.301" v="15" actId="22"/>
          <ac:picMkLst>
            <pc:docMk/>
            <pc:sldMk cId="1462481362" sldId="268"/>
            <ac:picMk id="7" creationId="{3D3F1CAF-AC1A-B71E-035D-222F6E932F87}"/>
          </ac:picMkLst>
        </pc:picChg>
      </pc:sldChg>
      <pc:sldChg chg="add del setBg">
        <pc:chgData name="FERNANDO ALCALA CASAS" userId="4a49e297-718e-4c7d-b102-df58f4a020ee" providerId="ADAL" clId="{CB5AD1CC-3503-42E7-909D-85547AFC2221}" dt="2022-06-10T08:01:38.849" v="7"/>
        <pc:sldMkLst>
          <pc:docMk/>
          <pc:sldMk cId="2242217496" sldId="268"/>
        </pc:sldMkLst>
      </pc:sldChg>
      <pc:sldChg chg="addSp delSp modSp add mod">
        <pc:chgData name="FERNANDO ALCALA CASAS" userId="4a49e297-718e-4c7d-b102-df58f4a020ee" providerId="ADAL" clId="{CB5AD1CC-3503-42E7-909D-85547AFC2221}" dt="2022-06-10T12:16:25.868" v="357" actId="14100"/>
        <pc:sldMkLst>
          <pc:docMk/>
          <pc:sldMk cId="1203486990" sldId="269"/>
        </pc:sldMkLst>
        <pc:picChg chg="add del mod">
          <ac:chgData name="FERNANDO ALCALA CASAS" userId="4a49e297-718e-4c7d-b102-df58f4a020ee" providerId="ADAL" clId="{CB5AD1CC-3503-42E7-909D-85547AFC2221}" dt="2022-06-10T12:16:19.719" v="355" actId="478"/>
          <ac:picMkLst>
            <pc:docMk/>
            <pc:sldMk cId="1203486990" sldId="269"/>
            <ac:picMk id="3" creationId="{0CBCB240-9FC6-F72F-1557-78C4F1D21BF1}"/>
          </ac:picMkLst>
        </pc:picChg>
        <pc:picChg chg="del">
          <ac:chgData name="FERNANDO ALCALA CASAS" userId="4a49e297-718e-4c7d-b102-df58f4a020ee" providerId="ADAL" clId="{CB5AD1CC-3503-42E7-909D-85547AFC2221}" dt="2022-06-10T08:02:41.821" v="19" actId="478"/>
          <ac:picMkLst>
            <pc:docMk/>
            <pc:sldMk cId="1203486990" sldId="269"/>
            <ac:picMk id="4" creationId="{A6C0EA4C-DF19-113E-2587-2971D3661B37}"/>
          </ac:picMkLst>
        </pc:picChg>
        <pc:picChg chg="add mod">
          <ac:chgData name="FERNANDO ALCALA CASAS" userId="4a49e297-718e-4c7d-b102-df58f4a020ee" providerId="ADAL" clId="{CB5AD1CC-3503-42E7-909D-85547AFC2221}" dt="2022-06-10T12:16:25.868" v="357" actId="14100"/>
          <ac:picMkLst>
            <pc:docMk/>
            <pc:sldMk cId="1203486990" sldId="269"/>
            <ac:picMk id="7" creationId="{C164C602-B062-7F4E-A6FF-28D868FA05CE}"/>
          </ac:picMkLst>
        </pc:picChg>
      </pc:sldChg>
      <pc:sldChg chg="add del setBg">
        <pc:chgData name="FERNANDO ALCALA CASAS" userId="4a49e297-718e-4c7d-b102-df58f4a020ee" providerId="ADAL" clId="{CB5AD1CC-3503-42E7-909D-85547AFC2221}" dt="2022-06-10T08:02:40.161" v="17"/>
        <pc:sldMkLst>
          <pc:docMk/>
          <pc:sldMk cId="1634705947" sldId="269"/>
        </pc:sldMkLst>
      </pc:sldChg>
      <pc:sldChg chg="add del setBg">
        <pc:chgData name="FERNANDO ALCALA CASAS" userId="4a49e297-718e-4c7d-b102-df58f4a020ee" providerId="ADAL" clId="{CB5AD1CC-3503-42E7-909D-85547AFC2221}" dt="2022-06-10T08:11:14.312" v="30"/>
        <pc:sldMkLst>
          <pc:docMk/>
          <pc:sldMk cId="556686107" sldId="270"/>
        </pc:sldMkLst>
      </pc:sldChg>
      <pc:sldChg chg="addSp delSp modSp add mod">
        <pc:chgData name="FERNANDO ALCALA CASAS" userId="4a49e297-718e-4c7d-b102-df58f4a020ee" providerId="ADAL" clId="{CB5AD1CC-3503-42E7-909D-85547AFC2221}" dt="2022-06-10T08:15:35.721" v="42" actId="14100"/>
        <pc:sldMkLst>
          <pc:docMk/>
          <pc:sldMk cId="3551956813" sldId="270"/>
        </pc:sldMkLst>
        <pc:picChg chg="del">
          <ac:chgData name="FERNANDO ALCALA CASAS" userId="4a49e297-718e-4c7d-b102-df58f4a020ee" providerId="ADAL" clId="{CB5AD1CC-3503-42E7-909D-85547AFC2221}" dt="2022-06-10T08:11:15.452" v="32" actId="478"/>
          <ac:picMkLst>
            <pc:docMk/>
            <pc:sldMk cId="3551956813" sldId="270"/>
            <ac:picMk id="3" creationId="{0CBCB240-9FC6-F72F-1557-78C4F1D21BF1}"/>
          </ac:picMkLst>
        </pc:picChg>
        <pc:picChg chg="add mod">
          <ac:chgData name="FERNANDO ALCALA CASAS" userId="4a49e297-718e-4c7d-b102-df58f4a020ee" providerId="ADAL" clId="{CB5AD1CC-3503-42E7-909D-85547AFC2221}" dt="2022-06-10T08:15:35.721" v="42" actId="14100"/>
          <ac:picMkLst>
            <pc:docMk/>
            <pc:sldMk cId="3551956813" sldId="270"/>
            <ac:picMk id="4" creationId="{664084E5-DD55-43EE-BC3C-8DB8891151F9}"/>
          </ac:picMkLst>
        </pc:picChg>
      </pc:sldChg>
      <pc:sldChg chg="add del setBg">
        <pc:chgData name="FERNANDO ALCALA CASAS" userId="4a49e297-718e-4c7d-b102-df58f4a020ee" providerId="ADAL" clId="{CB5AD1CC-3503-42E7-909D-85547AFC2221}" dt="2022-06-10T08:19:11.272" v="44"/>
        <pc:sldMkLst>
          <pc:docMk/>
          <pc:sldMk cId="840810356" sldId="271"/>
        </pc:sldMkLst>
      </pc:sldChg>
      <pc:sldChg chg="addSp modSp add mod">
        <pc:chgData name="FERNANDO ALCALA CASAS" userId="4a49e297-718e-4c7d-b102-df58f4a020ee" providerId="ADAL" clId="{CB5AD1CC-3503-42E7-909D-85547AFC2221}" dt="2022-06-10T13:15:19.870" v="509" actId="1076"/>
        <pc:sldMkLst>
          <pc:docMk/>
          <pc:sldMk cId="4021048990" sldId="271"/>
        </pc:sldMkLst>
        <pc:spChg chg="add mod">
          <ac:chgData name="FERNANDO ALCALA CASAS" userId="4a49e297-718e-4c7d-b102-df58f4a020ee" providerId="ADAL" clId="{CB5AD1CC-3503-42E7-909D-85547AFC2221}" dt="2022-06-10T13:15:19.870" v="509" actId="1076"/>
          <ac:spMkLst>
            <pc:docMk/>
            <pc:sldMk cId="4021048990" sldId="271"/>
            <ac:spMk id="2" creationId="{A46FBC63-1B12-3DD1-0571-2197E2B34AC3}"/>
          </ac:spMkLst>
        </pc:spChg>
        <pc:picChg chg="mod">
          <ac:chgData name="FERNANDO ALCALA CASAS" userId="4a49e297-718e-4c7d-b102-df58f4a020ee" providerId="ADAL" clId="{CB5AD1CC-3503-42E7-909D-85547AFC2221}" dt="2022-06-10T13:15:19.870" v="509" actId="1076"/>
          <ac:picMkLst>
            <pc:docMk/>
            <pc:sldMk cId="4021048990" sldId="271"/>
            <ac:picMk id="4" creationId="{A6C0EA4C-DF19-113E-2587-2971D3661B37}"/>
          </ac:picMkLst>
        </pc:picChg>
      </pc:sldChg>
      <pc:sldChg chg="add del setBg">
        <pc:chgData name="FERNANDO ALCALA CASAS" userId="4a49e297-718e-4c7d-b102-df58f4a020ee" providerId="ADAL" clId="{CB5AD1CC-3503-42E7-909D-85547AFC2221}" dt="2022-06-10T08:20:01.939" v="47"/>
        <pc:sldMkLst>
          <pc:docMk/>
          <pc:sldMk cId="1996933041" sldId="272"/>
        </pc:sldMkLst>
      </pc:sldChg>
      <pc:sldChg chg="addSp delSp modSp add mod">
        <pc:chgData name="FERNANDO ALCALA CASAS" userId="4a49e297-718e-4c7d-b102-df58f4a020ee" providerId="ADAL" clId="{CB5AD1CC-3503-42E7-909D-85547AFC2221}" dt="2022-06-10T08:24:41.308" v="202" actId="1076"/>
        <pc:sldMkLst>
          <pc:docMk/>
          <pc:sldMk cId="3405656455" sldId="272"/>
        </pc:sldMkLst>
        <pc:spChg chg="add mod">
          <ac:chgData name="FERNANDO ALCALA CASAS" userId="4a49e297-718e-4c7d-b102-df58f4a020ee" providerId="ADAL" clId="{CB5AD1CC-3503-42E7-909D-85547AFC2221}" dt="2022-06-10T08:24:41.308" v="202" actId="1076"/>
          <ac:spMkLst>
            <pc:docMk/>
            <pc:sldMk cId="3405656455" sldId="272"/>
            <ac:spMk id="2" creationId="{E6A7CD22-8E56-6286-9B8C-385BED678081}"/>
          </ac:spMkLst>
        </pc:spChg>
        <pc:picChg chg="del">
          <ac:chgData name="FERNANDO ALCALA CASAS" userId="4a49e297-718e-4c7d-b102-df58f4a020ee" providerId="ADAL" clId="{CB5AD1CC-3503-42E7-909D-85547AFC2221}" dt="2022-06-10T08:20:03.356" v="49" actId="478"/>
          <ac:picMkLst>
            <pc:docMk/>
            <pc:sldMk cId="3405656455" sldId="272"/>
            <ac:picMk id="4" creationId="{A6C0EA4C-DF19-113E-2587-2971D3661B37}"/>
          </ac:picMkLst>
        </pc:picChg>
      </pc:sldChg>
      <pc:sldChg chg="addSp delSp modSp add mod">
        <pc:chgData name="FERNANDO ALCALA CASAS" userId="4a49e297-718e-4c7d-b102-df58f4a020ee" providerId="ADAL" clId="{CB5AD1CC-3503-42E7-909D-85547AFC2221}" dt="2022-06-10T08:26:59.540" v="252" actId="20577"/>
        <pc:sldMkLst>
          <pc:docMk/>
          <pc:sldMk cId="1413905422" sldId="273"/>
        </pc:sldMkLst>
        <pc:spChg chg="del">
          <ac:chgData name="FERNANDO ALCALA CASAS" userId="4a49e297-718e-4c7d-b102-df58f4a020ee" providerId="ADAL" clId="{CB5AD1CC-3503-42E7-909D-85547AFC2221}" dt="2022-06-10T08:25:04.491" v="206" actId="478"/>
          <ac:spMkLst>
            <pc:docMk/>
            <pc:sldMk cId="1413905422" sldId="273"/>
            <ac:spMk id="2" creationId="{E6A7CD22-8E56-6286-9B8C-385BED678081}"/>
          </ac:spMkLst>
        </pc:spChg>
        <pc:spChg chg="add mod">
          <ac:chgData name="FERNANDO ALCALA CASAS" userId="4a49e297-718e-4c7d-b102-df58f4a020ee" providerId="ADAL" clId="{CB5AD1CC-3503-42E7-909D-85547AFC2221}" dt="2022-06-10T08:26:59.540" v="252" actId="20577"/>
          <ac:spMkLst>
            <pc:docMk/>
            <pc:sldMk cId="1413905422" sldId="273"/>
            <ac:spMk id="4" creationId="{760D5D6C-DC39-C793-FDA6-4BD453216C04}"/>
          </ac:spMkLst>
        </pc:spChg>
      </pc:sldChg>
      <pc:sldChg chg="add del setBg">
        <pc:chgData name="FERNANDO ALCALA CASAS" userId="4a49e297-718e-4c7d-b102-df58f4a020ee" providerId="ADAL" clId="{CB5AD1CC-3503-42E7-909D-85547AFC2221}" dt="2022-06-10T08:25:01.826" v="204"/>
        <pc:sldMkLst>
          <pc:docMk/>
          <pc:sldMk cId="2214539661" sldId="273"/>
        </pc:sldMkLst>
      </pc:sldChg>
      <pc:sldChg chg="new del">
        <pc:chgData name="FERNANDO ALCALA CASAS" userId="4a49e297-718e-4c7d-b102-df58f4a020ee" providerId="ADAL" clId="{CB5AD1CC-3503-42E7-909D-85547AFC2221}" dt="2022-06-10T08:29:40.408" v="254" actId="680"/>
        <pc:sldMkLst>
          <pc:docMk/>
          <pc:sldMk cId="900591956" sldId="274"/>
        </pc:sldMkLst>
      </pc:sldChg>
      <pc:sldChg chg="add del setBg">
        <pc:chgData name="FERNANDO ALCALA CASAS" userId="4a49e297-718e-4c7d-b102-df58f4a020ee" providerId="ADAL" clId="{CB5AD1CC-3503-42E7-909D-85547AFC2221}" dt="2022-06-10T08:29:44.072" v="256"/>
        <pc:sldMkLst>
          <pc:docMk/>
          <pc:sldMk cId="3029008388" sldId="274"/>
        </pc:sldMkLst>
      </pc:sldChg>
      <pc:sldChg chg="addSp delSp modSp add mod">
        <pc:chgData name="FERNANDO ALCALA CASAS" userId="4a49e297-718e-4c7d-b102-df58f4a020ee" providerId="ADAL" clId="{CB5AD1CC-3503-42E7-909D-85547AFC2221}" dt="2022-06-10T08:36:42.337" v="325" actId="207"/>
        <pc:sldMkLst>
          <pc:docMk/>
          <pc:sldMk cId="4047160746" sldId="274"/>
        </pc:sldMkLst>
        <pc:spChg chg="add mod">
          <ac:chgData name="FERNANDO ALCALA CASAS" userId="4a49e297-718e-4c7d-b102-df58f4a020ee" providerId="ADAL" clId="{CB5AD1CC-3503-42E7-909D-85547AFC2221}" dt="2022-06-10T08:36:42.337" v="325" actId="207"/>
          <ac:spMkLst>
            <pc:docMk/>
            <pc:sldMk cId="4047160746" sldId="274"/>
            <ac:spMk id="2" creationId="{51DDFBD1-BFFA-EF26-9903-3C7E769193A5}"/>
          </ac:spMkLst>
        </pc:spChg>
        <pc:spChg chg="del">
          <ac:chgData name="FERNANDO ALCALA CASAS" userId="4a49e297-718e-4c7d-b102-df58f4a020ee" providerId="ADAL" clId="{CB5AD1CC-3503-42E7-909D-85547AFC2221}" dt="2022-06-10T08:29:47.579" v="258" actId="478"/>
          <ac:spMkLst>
            <pc:docMk/>
            <pc:sldMk cId="4047160746" sldId="274"/>
            <ac:spMk id="4" creationId="{760D5D6C-DC39-C793-FDA6-4BD453216C04}"/>
          </ac:spMkLst>
        </pc:spChg>
      </pc:sldChg>
      <pc:sldChg chg="addSp delSp modSp add mod">
        <pc:chgData name="FERNANDO ALCALA CASAS" userId="4a49e297-718e-4c7d-b102-df58f4a020ee" providerId="ADAL" clId="{CB5AD1CC-3503-42E7-909D-85547AFC2221}" dt="2022-06-10T08:52:53.739" v="342" actId="14100"/>
        <pc:sldMkLst>
          <pc:docMk/>
          <pc:sldMk cId="144892425" sldId="275"/>
        </pc:sldMkLst>
        <pc:spChg chg="del">
          <ac:chgData name="FERNANDO ALCALA CASAS" userId="4a49e297-718e-4c7d-b102-df58f4a020ee" providerId="ADAL" clId="{CB5AD1CC-3503-42E7-909D-85547AFC2221}" dt="2022-06-10T08:37:06.475" v="331" actId="478"/>
          <ac:spMkLst>
            <pc:docMk/>
            <pc:sldMk cId="144892425" sldId="275"/>
            <ac:spMk id="2" creationId="{51DDFBD1-BFFA-EF26-9903-3C7E769193A5}"/>
          </ac:spMkLst>
        </pc:spChg>
        <pc:picChg chg="add del mod">
          <ac:chgData name="FERNANDO ALCALA CASAS" userId="4a49e297-718e-4c7d-b102-df58f4a020ee" providerId="ADAL" clId="{CB5AD1CC-3503-42E7-909D-85547AFC2221}" dt="2022-06-10T08:48:11.427" v="340" actId="22"/>
          <ac:picMkLst>
            <pc:docMk/>
            <pc:sldMk cId="144892425" sldId="275"/>
            <ac:picMk id="4" creationId="{696B42D2-97AF-C15C-1BBB-48005137D74E}"/>
          </ac:picMkLst>
        </pc:picChg>
        <pc:picChg chg="add mod">
          <ac:chgData name="FERNANDO ALCALA CASAS" userId="4a49e297-718e-4c7d-b102-df58f4a020ee" providerId="ADAL" clId="{CB5AD1CC-3503-42E7-909D-85547AFC2221}" dt="2022-06-10T08:52:53.739" v="342" actId="14100"/>
          <ac:picMkLst>
            <pc:docMk/>
            <pc:sldMk cId="144892425" sldId="275"/>
            <ac:picMk id="7" creationId="{D8A4552C-8A1D-27E5-0357-E9FFF782E865}"/>
          </ac:picMkLst>
        </pc:picChg>
      </pc:sldChg>
      <pc:sldChg chg="add del setBg">
        <pc:chgData name="FERNANDO ALCALA CASAS" userId="4a49e297-718e-4c7d-b102-df58f4a020ee" providerId="ADAL" clId="{CB5AD1CC-3503-42E7-909D-85547AFC2221}" dt="2022-06-10T08:37:04.942" v="329"/>
        <pc:sldMkLst>
          <pc:docMk/>
          <pc:sldMk cId="3728922626" sldId="275"/>
        </pc:sldMkLst>
      </pc:sldChg>
      <pc:sldChg chg="new del">
        <pc:chgData name="FERNANDO ALCALA CASAS" userId="4a49e297-718e-4c7d-b102-df58f4a020ee" providerId="ADAL" clId="{CB5AD1CC-3503-42E7-909D-85547AFC2221}" dt="2022-06-10T08:37:02.318" v="327" actId="680"/>
        <pc:sldMkLst>
          <pc:docMk/>
          <pc:sldMk cId="3989365559" sldId="275"/>
        </pc:sldMkLst>
      </pc:sldChg>
      <pc:sldChg chg="add del setBg">
        <pc:chgData name="FERNANDO ALCALA CASAS" userId="4a49e297-718e-4c7d-b102-df58f4a020ee" providerId="ADAL" clId="{CB5AD1CC-3503-42E7-909D-85547AFC2221}" dt="2022-06-10T08:45:35.580" v="333"/>
        <pc:sldMkLst>
          <pc:docMk/>
          <pc:sldMk cId="1490796439" sldId="276"/>
        </pc:sldMkLst>
      </pc:sldChg>
      <pc:sldChg chg="add del">
        <pc:chgData name="FERNANDO ALCALA CASAS" userId="4a49e297-718e-4c7d-b102-df58f4a020ee" providerId="ADAL" clId="{CB5AD1CC-3503-42E7-909D-85547AFC2221}" dt="2022-06-10T13:16:21.680" v="531" actId="47"/>
        <pc:sldMkLst>
          <pc:docMk/>
          <pc:sldMk cId="3968238802" sldId="276"/>
        </pc:sldMkLst>
      </pc:sldChg>
      <pc:sldChg chg="new del">
        <pc:chgData name="FERNANDO ALCALA CASAS" userId="4a49e297-718e-4c7d-b102-df58f4a020ee" providerId="ADAL" clId="{CB5AD1CC-3503-42E7-909D-85547AFC2221}" dt="2022-06-10T08:55:19.724" v="351" actId="47"/>
        <pc:sldMkLst>
          <pc:docMk/>
          <pc:sldMk cId="865512674" sldId="277"/>
        </pc:sldMkLst>
      </pc:sldChg>
      <pc:sldChg chg="add del setBg">
        <pc:chgData name="FERNANDO ALCALA CASAS" userId="4a49e297-718e-4c7d-b102-df58f4a020ee" providerId="ADAL" clId="{CB5AD1CC-3503-42E7-909D-85547AFC2221}" dt="2022-06-10T08:53:00.099" v="344"/>
        <pc:sldMkLst>
          <pc:docMk/>
          <pc:sldMk cId="1238271362" sldId="277"/>
        </pc:sldMkLst>
      </pc:sldChg>
      <pc:sldChg chg="delSp add del mod">
        <pc:chgData name="FERNANDO ALCALA CASAS" userId="4a49e297-718e-4c7d-b102-df58f4a020ee" providerId="ADAL" clId="{CB5AD1CC-3503-42E7-909D-85547AFC2221}" dt="2022-06-10T08:55:03.667" v="347" actId="47"/>
        <pc:sldMkLst>
          <pc:docMk/>
          <pc:sldMk cId="1527867223" sldId="277"/>
        </pc:sldMkLst>
        <pc:picChg chg="del">
          <ac:chgData name="FERNANDO ALCALA CASAS" userId="4a49e297-718e-4c7d-b102-df58f4a020ee" providerId="ADAL" clId="{CB5AD1CC-3503-42E7-909D-85547AFC2221}" dt="2022-06-10T08:53:02.073" v="346" actId="478"/>
          <ac:picMkLst>
            <pc:docMk/>
            <pc:sldMk cId="1527867223" sldId="277"/>
            <ac:picMk id="7" creationId="{D8A4552C-8A1D-27E5-0357-E9FFF782E865}"/>
          </ac:picMkLst>
        </pc:picChg>
      </pc:sldChg>
      <pc:sldChg chg="addSp modSp add mod">
        <pc:chgData name="FERNANDO ALCALA CASAS" userId="4a49e297-718e-4c7d-b102-df58f4a020ee" providerId="ADAL" clId="{CB5AD1CC-3503-42E7-909D-85547AFC2221}" dt="2022-06-10T13:16:13.100" v="530" actId="1076"/>
        <pc:sldMkLst>
          <pc:docMk/>
          <pc:sldMk cId="1786353504" sldId="277"/>
        </pc:sldMkLst>
        <pc:spChg chg="add mod">
          <ac:chgData name="FERNANDO ALCALA CASAS" userId="4a49e297-718e-4c7d-b102-df58f4a020ee" providerId="ADAL" clId="{CB5AD1CC-3503-42E7-909D-85547AFC2221}" dt="2022-06-10T13:16:13.100" v="530" actId="1076"/>
          <ac:spMkLst>
            <pc:docMk/>
            <pc:sldMk cId="1786353504" sldId="277"/>
            <ac:spMk id="6" creationId="{FAA7B2A8-9D28-72E0-8C61-177D4881CD9B}"/>
          </ac:spMkLst>
        </pc:spChg>
        <pc:picChg chg="mod">
          <ac:chgData name="FERNANDO ALCALA CASAS" userId="4a49e297-718e-4c7d-b102-df58f4a020ee" providerId="ADAL" clId="{CB5AD1CC-3503-42E7-909D-85547AFC2221}" dt="2022-06-10T13:16:13.100" v="530" actId="1076"/>
          <ac:picMkLst>
            <pc:docMk/>
            <pc:sldMk cId="1786353504" sldId="277"/>
            <ac:picMk id="4" creationId="{A6C0EA4C-DF19-113E-2587-2971D3661B37}"/>
          </ac:picMkLst>
        </pc:picChg>
      </pc:sldChg>
      <pc:sldChg chg="new del">
        <pc:chgData name="FERNANDO ALCALA CASAS" userId="4a49e297-718e-4c7d-b102-df58f4a020ee" providerId="ADAL" clId="{CB5AD1CC-3503-42E7-909D-85547AFC2221}" dt="2022-06-10T08:55:09.097" v="349" actId="47"/>
        <pc:sldMkLst>
          <pc:docMk/>
          <pc:sldMk cId="4165732176" sldId="277"/>
        </pc:sldMkLst>
      </pc:sldChg>
      <pc:sldChg chg="add del setBg">
        <pc:chgData name="FERNANDO ALCALA CASAS" userId="4a49e297-718e-4c7d-b102-df58f4a020ee" providerId="ADAL" clId="{CB5AD1CC-3503-42E7-909D-85547AFC2221}" dt="2022-06-10T08:55:23.404" v="353"/>
        <pc:sldMkLst>
          <pc:docMk/>
          <pc:sldMk cId="4278523664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66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57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74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95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53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81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4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105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21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49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25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5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977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08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3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2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4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5C956D-64A4-4B90-8170-DA7B2E3AC68A}" type="datetimeFigureOut">
              <a:rPr lang="es-MX" smtClean="0"/>
              <a:t>10/06/2022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56E6-612C-4D1A-9882-0A381635A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794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5827E7-72E1-BAB7-3200-900A32460B21}"/>
              </a:ext>
            </a:extLst>
          </p:cNvPr>
          <p:cNvSpPr txBox="1"/>
          <p:nvPr/>
        </p:nvSpPr>
        <p:spPr>
          <a:xfrm>
            <a:off x="650613" y="2028616"/>
            <a:ext cx="78427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 Options </a:t>
            </a:r>
          </a:p>
          <a:p>
            <a:pPr algn="ctr"/>
            <a:r>
              <a:rPr lang="en-US" sz="4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</a:p>
          <a:p>
            <a:pPr algn="ctr"/>
            <a:r>
              <a:rPr lang="es-MX" sz="4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 ventajas sobre los </a:t>
            </a:r>
            <a:r>
              <a:rPr lang="es-MX" sz="44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 nulos</a:t>
            </a:r>
          </a:p>
        </p:txBody>
      </p:sp>
    </p:spTree>
    <p:extLst>
      <p:ext uri="{BB962C8B-B14F-4D97-AF65-F5344CB8AC3E}">
        <p14:creationId xmlns:p14="http://schemas.microsoft.com/office/powerpoint/2010/main" val="154312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6C0EA4C-DF19-113E-2587-2971D366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81" y="3032760"/>
            <a:ext cx="3965638" cy="2489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08BDA0-B988-F87A-07CB-9A50096CD1A5}"/>
              </a:ext>
            </a:extLst>
          </p:cNvPr>
          <p:cNvSpPr txBox="1"/>
          <p:nvPr/>
        </p:nvSpPr>
        <p:spPr>
          <a:xfrm>
            <a:off x="1069101" y="17780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¿Por qué </a:t>
            </a:r>
            <a:r>
              <a:rPr lang="es-MX" sz="2800" b="1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s-MX" sz="2800" b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2800" b="1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</a:t>
            </a:r>
            <a:r>
              <a:rPr lang="es-MX" sz="2800" b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&lt;T&gt; </a:t>
            </a:r>
            <a:r>
              <a:rPr lang="es-MX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mejor que un simple </a:t>
            </a:r>
            <a:r>
              <a:rPr lang="es-MX" sz="2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 </a:t>
            </a:r>
            <a:r>
              <a:rPr lang="es-MX" sz="2800" b="1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s-MX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248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64C602-B062-7F4E-A6FF-28D868FA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52" y="2083444"/>
            <a:ext cx="8663496" cy="26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8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4084E5-DD55-43EE-BC3C-8DB88911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1813543"/>
            <a:ext cx="8340436" cy="32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5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6C0EA4C-DF19-113E-2587-2971D366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170331"/>
            <a:ext cx="5303520" cy="332897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46FBC63-1B12-3DD1-0571-2197E2B34AC3}"/>
              </a:ext>
            </a:extLst>
          </p:cNvPr>
          <p:cNvSpPr txBox="1"/>
          <p:nvPr/>
        </p:nvSpPr>
        <p:spPr>
          <a:xfrm>
            <a:off x="1493520" y="1524000"/>
            <a:ext cx="615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/>
              <a:t>¿Desarrolladores Flojos?</a:t>
            </a:r>
          </a:p>
        </p:txBody>
      </p:sp>
    </p:spTree>
    <p:extLst>
      <p:ext uri="{BB962C8B-B14F-4D97-AF65-F5344CB8AC3E}">
        <p14:creationId xmlns:p14="http://schemas.microsoft.com/office/powerpoint/2010/main" val="402104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6A7CD22-8E56-6286-9B8C-385BED678081}"/>
              </a:ext>
            </a:extLst>
          </p:cNvPr>
          <p:cNvSpPr txBox="1"/>
          <p:nvPr/>
        </p:nvSpPr>
        <p:spPr>
          <a:xfrm>
            <a:off x="977021" y="1536174"/>
            <a:ext cx="71899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Podemos tener la </a:t>
            </a:r>
            <a:r>
              <a:rPr lang="es-MX" sz="4800" b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seguridad</a:t>
            </a:r>
            <a:r>
              <a:rPr lang="es-MX" sz="480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que </a:t>
            </a:r>
            <a:r>
              <a:rPr lang="es-MX" sz="48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i8</a:t>
            </a:r>
            <a:r>
              <a:rPr lang="es-MX" sz="4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ejecución tendrá un </a:t>
            </a:r>
            <a:r>
              <a:rPr lang="es-MX" sz="4800" b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 valido</a:t>
            </a:r>
          </a:p>
          <a:p>
            <a:pPr algn="ctr"/>
            <a:r>
              <a:rPr lang="es-MX" sz="4800" b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0565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0D5D6C-DC39-C793-FDA6-4BD453216C04}"/>
              </a:ext>
            </a:extLst>
          </p:cNvPr>
          <p:cNvSpPr txBox="1"/>
          <p:nvPr/>
        </p:nvSpPr>
        <p:spPr>
          <a:xfrm>
            <a:off x="977021" y="2644170"/>
            <a:ext cx="7189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</a:t>
            </a:r>
            <a:r>
              <a:rPr lang="es-MX"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&lt;T&gt; </a:t>
            </a:r>
            <a:r>
              <a:rPr lang="es-MX" sz="4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 tener un </a:t>
            </a:r>
            <a:r>
              <a:rPr lang="es-MX" sz="4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 </a:t>
            </a:r>
            <a:r>
              <a:rPr lang="es-MX" sz="4800" b="1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none</a:t>
            </a:r>
            <a:endParaRPr lang="es-MX" sz="4800" b="1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1DDFBD1-BFFA-EF26-9903-3C7E769193A5}"/>
              </a:ext>
            </a:extLst>
          </p:cNvPr>
          <p:cNvSpPr txBox="1"/>
          <p:nvPr/>
        </p:nvSpPr>
        <p:spPr>
          <a:xfrm>
            <a:off x="1960418" y="2274838"/>
            <a:ext cx="522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¿Cómo carajo </a:t>
            </a:r>
            <a:r>
              <a:rPr lang="es-MX" sz="4800" b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recupero</a:t>
            </a:r>
            <a:r>
              <a:rPr lang="es-MX" sz="480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valor </a:t>
            </a:r>
            <a:r>
              <a:rPr lang="es-MX" sz="4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</a:t>
            </a:r>
            <a:r>
              <a:rPr lang="es-MX" sz="4800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</a:t>
            </a:r>
            <a:r>
              <a:rPr lang="es-MX"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s-MX" sz="48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s-MX"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404716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A4552C-8A1D-27E5-0357-E9FFF782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0" y="2092037"/>
            <a:ext cx="8604560" cy="26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6C0EA4C-DF19-113E-2587-2971D366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59" y="2691230"/>
            <a:ext cx="4386482" cy="27533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A7B2A8-9D28-72E0-8C61-177D4881CD9B}"/>
              </a:ext>
            </a:extLst>
          </p:cNvPr>
          <p:cNvSpPr txBox="1"/>
          <p:nvPr/>
        </p:nvSpPr>
        <p:spPr>
          <a:xfrm>
            <a:off x="1493520" y="1635760"/>
            <a:ext cx="615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/>
              <a:t>Entonces….</a:t>
            </a:r>
          </a:p>
        </p:txBody>
      </p:sp>
    </p:spTree>
    <p:extLst>
      <p:ext uri="{BB962C8B-B14F-4D97-AF65-F5344CB8AC3E}">
        <p14:creationId xmlns:p14="http://schemas.microsoft.com/office/powerpoint/2010/main" val="178635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5827E7-72E1-BAB7-3200-900A32460B21}"/>
              </a:ext>
            </a:extLst>
          </p:cNvPr>
          <p:cNvSpPr txBox="1"/>
          <p:nvPr/>
        </p:nvSpPr>
        <p:spPr>
          <a:xfrm>
            <a:off x="650613" y="2551837"/>
            <a:ext cx="7842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s-MX" sz="6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</a:t>
            </a:r>
            <a:r>
              <a:rPr lang="es-MX" sz="6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¿Qué?</a:t>
            </a:r>
            <a:endParaRPr kumimoji="0" lang="es-MX" sz="6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2EA742B-32E5-3C29-F720-D77F97CC3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7" y="743394"/>
            <a:ext cx="7257106" cy="53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1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84F1FD1-7209-804D-925D-D6DD0E22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18" y="3512431"/>
            <a:ext cx="3241964" cy="21613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C387D36-71E2-AFF4-587B-2DA1F3E065F2}"/>
              </a:ext>
            </a:extLst>
          </p:cNvPr>
          <p:cNvSpPr txBox="1"/>
          <p:nvPr/>
        </p:nvSpPr>
        <p:spPr>
          <a:xfrm>
            <a:off x="477982" y="2951320"/>
            <a:ext cx="8188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								Null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6A6B4B-0C4A-6670-0020-0EC0495F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4" y="900848"/>
            <a:ext cx="2050472" cy="205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7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B88F0E-4342-6F3D-A29D-B73372B5E3A4}"/>
              </a:ext>
            </a:extLst>
          </p:cNvPr>
          <p:cNvSpPr txBox="1"/>
          <p:nvPr/>
        </p:nvSpPr>
        <p:spPr>
          <a:xfrm>
            <a:off x="914400" y="2078180"/>
            <a:ext cx="705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/>
              <a:t>Edad = Num1 + Num2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0F81F5-F52C-DFD3-3868-04A5695E557D}"/>
              </a:ext>
            </a:extLst>
          </p:cNvPr>
          <p:cNvSpPr txBox="1"/>
          <p:nvPr/>
        </p:nvSpPr>
        <p:spPr>
          <a:xfrm>
            <a:off x="1579418" y="3618453"/>
            <a:ext cx="59851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/>
              <a:t>Num1 = </a:t>
            </a:r>
            <a:r>
              <a:rPr lang="es-MX" sz="4000" b="1"/>
              <a:t>5</a:t>
            </a:r>
            <a:r>
              <a:rPr lang="es-MX" sz="4000"/>
              <a:t>; Num2 = </a:t>
            </a:r>
            <a:r>
              <a:rPr lang="es-MX" sz="4000" b="1"/>
              <a:t>4</a:t>
            </a:r>
            <a:r>
              <a:rPr lang="es-MX" sz="4000"/>
              <a:t>;</a:t>
            </a:r>
          </a:p>
          <a:p>
            <a:pPr algn="ctr"/>
            <a:endParaRPr lang="es-MX" sz="4000"/>
          </a:p>
          <a:p>
            <a:pPr algn="ctr"/>
            <a:r>
              <a:rPr lang="es-MX" sz="4000"/>
              <a:t>Edad =</a:t>
            </a:r>
            <a:r>
              <a:rPr lang="es-MX" sz="4000" b="1"/>
              <a:t> </a:t>
            </a:r>
            <a:r>
              <a:rPr lang="es-MX" sz="4000" b="1">
                <a:solidFill>
                  <a:srgbClr val="00B050"/>
                </a:solidFill>
              </a:rPr>
              <a:t>9</a:t>
            </a:r>
            <a:r>
              <a:rPr lang="es-MX" sz="40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1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B88F0E-4342-6F3D-A29D-B73372B5E3A4}"/>
              </a:ext>
            </a:extLst>
          </p:cNvPr>
          <p:cNvSpPr txBox="1"/>
          <p:nvPr/>
        </p:nvSpPr>
        <p:spPr>
          <a:xfrm>
            <a:off x="914400" y="2078180"/>
            <a:ext cx="705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Edad = Num1 + Num2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0F81F5-F52C-DFD3-3868-04A5695E557D}"/>
              </a:ext>
            </a:extLst>
          </p:cNvPr>
          <p:cNvSpPr txBox="1"/>
          <p:nvPr/>
        </p:nvSpPr>
        <p:spPr>
          <a:xfrm>
            <a:off x="1579418" y="3618453"/>
            <a:ext cx="59851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Num1 = </a:t>
            </a:r>
            <a:r>
              <a:rPr lang="en-US" sz="4000" b="1">
                <a:solidFill>
                  <a:srgbClr val="000000"/>
                </a:solidFill>
                <a:latin typeface="Century Gothic" panose="020B0502020202020204"/>
              </a:rPr>
              <a:t>Null</a:t>
            </a:r>
            <a:r>
              <a:rPr kumimoji="0" lang="es-MX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Num2 = </a:t>
            </a:r>
            <a:r>
              <a:rPr kumimoji="0" lang="es-MX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  <a:r>
              <a:rPr kumimoji="0" lang="es-MX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Edad =</a:t>
            </a:r>
            <a:r>
              <a:rPr kumimoji="0" lang="es-MX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s-MX" sz="4000" b="1">
                <a:solidFill>
                  <a:srgbClr val="FF0000"/>
                </a:solidFill>
                <a:latin typeface="Century Gothic" panose="020B0502020202020204"/>
              </a:rPr>
              <a:t>ERROR</a:t>
            </a:r>
            <a:r>
              <a:rPr kumimoji="0" lang="es-MX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774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84F1FD1-7209-804D-925D-D6DD0E22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18" y="3512431"/>
            <a:ext cx="3241964" cy="21613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C387D36-71E2-AFF4-587B-2DA1F3E065F2}"/>
              </a:ext>
            </a:extLst>
          </p:cNvPr>
          <p:cNvSpPr txBox="1"/>
          <p:nvPr/>
        </p:nvSpPr>
        <p:spPr>
          <a:xfrm>
            <a:off x="477982" y="2951320"/>
            <a:ext cx="8188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								Null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6A6B4B-0C4A-6670-0020-0EC0495F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4" y="900848"/>
            <a:ext cx="2050472" cy="205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45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4D6961-DFDC-CA12-C9C8-F6D60FE7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65" y="1634837"/>
            <a:ext cx="7388870" cy="35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2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irmar, exterior, parada, naranja&#10;&#10;Descripción generada automáticamente">
            <a:extLst>
              <a:ext uri="{FF2B5EF4-FFF2-40B4-BE49-F238E27FC236}">
                <a16:creationId xmlns:a16="http://schemas.microsoft.com/office/drawing/2014/main" id="{B5F3473D-119F-DD09-BFEA-D162E2654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09" y="282447"/>
            <a:ext cx="576184" cy="4609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105EA1-879A-9549-7E43-4ADF4ECD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2382982"/>
            <a:ext cx="8866910" cy="20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6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7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FF000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ALCALA CASAS</dc:creator>
  <cp:revision>1</cp:revision>
  <dcterms:created xsi:type="dcterms:W3CDTF">2022-06-10T02:07:18Z</dcterms:created>
  <dcterms:modified xsi:type="dcterms:W3CDTF">2022-06-10T13:16:37Z</dcterms:modified>
</cp:coreProperties>
</file>