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A6A55-CC58-4E6D-8254-6C18A2A6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E4D84-6BDB-40EC-BCB3-CF3CFE3B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25BE0-BE5D-4CC3-A098-A7D8B985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8436D-56BD-4920-AA52-E2394EC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C4609-3705-4BC9-99AD-88067524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54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584BA-33A4-469E-9171-ED2665B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F13F5-3947-47C8-81D7-7E8925C27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EFA27-2ADF-4E18-9ED0-88EF246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11F29-CED1-48BE-BB68-A435D528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3696C-6FFB-42AE-A7D5-A1B94AE5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7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9E398-9195-421C-8028-63CB4DD8B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9DDB77-F05E-4745-921E-559E027B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37047-27ED-4592-B3EF-A6EDE7C0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26BBC-BDA0-4913-9633-FF10EE3F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867C0-9DFE-42CB-B151-134F2DA6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8987D-8ACB-4C23-A2C5-0486442C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2AA17-0554-4F81-9369-DBBBC1CA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F1629-E933-4CAC-B2BA-2AE779C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85D92-A903-4450-8DF9-4B464556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CE50C-E47D-4362-9718-1DF0853C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AA31-EB22-4E50-8A4F-B76D4741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38A716-7F8F-4C6A-B94E-4E818F89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C7932-A88D-40E1-B9C8-BAA9F35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A7B25-57B1-433A-95F1-F88C7DB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DCC3B-0C81-4B6C-BCF2-B9AA0C5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49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60E3A-E6CD-400B-9C87-EC7C3E43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5FAB0-1CDA-41D4-BF84-A80461BF3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F189D-7F47-4D16-BB92-9AD19139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94E76-6AFE-48BC-BB60-E16DBE2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5390A-2D69-4B1E-9316-209C2C6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5D1D9-7321-44F4-A920-E5D76945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31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0841-83E3-4579-BD21-96503299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2B3155-91A9-426F-8951-DB29799C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6AA37B-3208-432E-A6DC-1C60D7AB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BBA89C-A2C4-44FB-B6C4-69EFEFF94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5ECC1E-AD15-4CF7-9E77-346743F25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3B2E99-B22F-4F8E-93E4-CA28935D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6B7B6-ACE6-4B4A-BD9A-761A69C8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421103-4662-4ED8-B257-ECFD3292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27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AAFE-CD23-4381-A8D8-2544B0EC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8FB362-AFA4-498E-B791-50C57481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633776-4464-4D52-985B-49140FE7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490E10-5B3A-4427-A2F8-DE1ED626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403010-A77F-4EF6-945E-BC58E042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DED77C-E235-4EA0-BECD-64603D6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0E5118-5167-49E2-A086-0766B0D8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17EC-8EA4-485A-926A-2B91177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1B5F5-5745-4191-8173-B50C4F15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A9551-16E9-47D2-B7A3-3C7760B8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DBD239-B6B1-4E75-8FAA-F760AD4C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6435C0-53BD-4AE1-A580-0F4F8C9B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A9DE92-2A3B-49BC-90A7-BE12F9C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0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5F30C-3A87-4E8B-A0E8-AAD43FD6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69798B-F894-49EA-9B8F-19D4932B2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A3D456-DB32-41ED-9227-0F424B9B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BF51C-F706-442E-9BB7-CF422F48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CD345-9985-4552-AB31-6450411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0F41-540F-4C06-8F3D-12273EEC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0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484EF5-33FD-4AF5-B9B7-C2E0336A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3819D-BF77-4E0C-8608-C874A792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2ACC0-05B8-4AB2-9C8D-627757A9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A417-6883-46AA-9758-5327F1A885AE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F14EC-7448-4A0B-89D8-838F3F90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4EF18-7859-4F55-8F0E-8B174B468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AA13-AF9C-4250-BA93-71F0F4A9ED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38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E11-FBF7-4D23-9879-B94615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87578-540C-4422-91AE-E9BBFDB6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17ED30-CF26-4126-92F3-12ACF6F7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7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B207F-918E-4120-8BAD-20D90D2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9AAF5-A365-4762-A357-09682391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4FBBE7-1B46-4ADE-84DF-03B9F421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9AF9-5324-4FE0-A9A7-E0724A4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B2719-5EC2-466A-978F-EA4599A6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B1B29-39C6-4030-B63E-8ABCE185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B47CE-CCB8-43AD-80F1-B17C58BC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59D52-F1C9-4D45-9190-A0B2B1FE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CA7FA6-64C3-429C-A124-2A2DA3F5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21E44-E285-474E-82F3-8D6E8706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C5825-A52E-4CC5-B76B-6710F940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D3DC87-75DA-4823-8A8D-FFE799D9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80849-4EE2-43D2-BB51-A10D6B42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F9B56-10DE-49CA-9D04-4FC62019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7D0433-AFC8-42A4-88C1-47AF9801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FCD2-93DD-4B09-AFC3-CD77899DD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7D8D3-5C2F-4C93-B006-8864E6B90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919AB4-A60E-454A-9BF9-6A9772C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FB62-3FC2-4C19-ADA0-1956E71B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1521A-0615-4344-B18B-BF1A7549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69069A-71F3-4C0D-8ECE-4E4FB85E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916E6-00B0-44EA-B5C4-2B123B4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C3D66-6667-4226-8BE1-E22466D0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2DF03F-E804-428C-8A70-A0240357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904FE-AE07-4BAD-861E-FE764A74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E0A5F-496E-4C34-AED0-3B3A33CA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2D8158-1102-467F-BB14-40B5ADE0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94E-5829-40A5-851A-1CE1726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252AC-B741-4088-BCDB-A9C442F9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FE631E-8355-4511-B903-E4EF09D3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A832-0EE6-4E83-9907-9C03407C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B53CF-6540-4BBF-959D-E2334250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C87791-0106-4F36-885E-7079A071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0BFC5-097B-49D8-BCC2-B8A1ADCF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6561-B47F-4A60-9116-C71256C4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121D3-D2E9-438A-A635-2B14663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7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AA693-C33A-47DB-8649-204D6266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EE306-7731-4473-BB38-5A6D3E12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11C88-6652-4C64-82FC-691AD95A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8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Abraham</dc:creator>
  <cp:lastModifiedBy>Jose Abraham</cp:lastModifiedBy>
  <cp:revision>1</cp:revision>
  <dcterms:created xsi:type="dcterms:W3CDTF">2021-10-16T20:38:11Z</dcterms:created>
  <dcterms:modified xsi:type="dcterms:W3CDTF">2021-10-16T20:42:14Z</dcterms:modified>
</cp:coreProperties>
</file>