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2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AMLO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Hoja1!$A$2:$A$17</c:f>
              <c:numCache>
                <c:formatCode>General</c:formatCode>
                <c:ptCount val="16"/>
                <c:pt idx="0">
                  <c:v>51</c:v>
                </c:pt>
                <c:pt idx="1">
                  <c:v>49</c:v>
                </c:pt>
                <c:pt idx="2">
                  <c:v>30</c:v>
                </c:pt>
                <c:pt idx="3">
                  <c:v>3</c:v>
                </c:pt>
                <c:pt idx="4">
                  <c:v>10</c:v>
                </c:pt>
                <c:pt idx="5">
                  <c:v>1</c:v>
                </c:pt>
                <c:pt idx="6">
                  <c:v>13</c:v>
                </c:pt>
                <c:pt idx="7">
                  <c:v>7</c:v>
                </c:pt>
                <c:pt idx="8">
                  <c:v>2</c:v>
                </c:pt>
                <c:pt idx="9">
                  <c:v>8</c:v>
                </c:pt>
                <c:pt idx="10">
                  <c:v>4</c:v>
                </c:pt>
                <c:pt idx="11">
                  <c:v>0</c:v>
                </c:pt>
                <c:pt idx="12">
                  <c:v>7</c:v>
                </c:pt>
                <c:pt idx="13">
                  <c:v>2</c:v>
                </c:pt>
                <c:pt idx="14">
                  <c:v>3</c:v>
                </c:pt>
                <c:pt idx="15">
                  <c:v>0</c:v>
                </c:pt>
              </c:numCache>
            </c:numRef>
          </c:xVal>
          <c:yVal>
            <c:numRef>
              <c:f>Hoja1!$B$2:$B$17</c:f>
              <c:numCache>
                <c:formatCode>General</c:formatCode>
                <c:ptCount val="16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E7-4655-8812-A518403D12A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RAC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xVal>
            <c:numRef>
              <c:f>Hoja1!$A$2:$A$17</c:f>
              <c:numCache>
                <c:formatCode>General</c:formatCode>
                <c:ptCount val="16"/>
                <c:pt idx="0">
                  <c:v>51</c:v>
                </c:pt>
                <c:pt idx="1">
                  <c:v>49</c:v>
                </c:pt>
                <c:pt idx="2">
                  <c:v>30</c:v>
                </c:pt>
                <c:pt idx="3">
                  <c:v>3</c:v>
                </c:pt>
                <c:pt idx="4">
                  <c:v>10</c:v>
                </c:pt>
                <c:pt idx="5">
                  <c:v>1</c:v>
                </c:pt>
                <c:pt idx="6">
                  <c:v>13</c:v>
                </c:pt>
                <c:pt idx="7">
                  <c:v>7</c:v>
                </c:pt>
                <c:pt idx="8">
                  <c:v>2</c:v>
                </c:pt>
                <c:pt idx="9">
                  <c:v>8</c:v>
                </c:pt>
                <c:pt idx="10">
                  <c:v>4</c:v>
                </c:pt>
                <c:pt idx="11">
                  <c:v>0</c:v>
                </c:pt>
                <c:pt idx="12">
                  <c:v>7</c:v>
                </c:pt>
                <c:pt idx="13">
                  <c:v>2</c:v>
                </c:pt>
                <c:pt idx="14">
                  <c:v>3</c:v>
                </c:pt>
                <c:pt idx="15">
                  <c:v>0</c:v>
                </c:pt>
              </c:numCache>
            </c:numRef>
          </c:xVal>
          <c:yVal>
            <c:numRef>
              <c:f>Hoja1!$C$2:$C$17</c:f>
              <c:numCache>
                <c:formatCode>General</c:formatCode>
                <c:ptCount val="16"/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7E7-4655-8812-A518403D12A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JAMK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Hoja1!$A$2:$A$17</c:f>
              <c:numCache>
                <c:formatCode>General</c:formatCode>
                <c:ptCount val="16"/>
                <c:pt idx="0">
                  <c:v>51</c:v>
                </c:pt>
                <c:pt idx="1">
                  <c:v>49</c:v>
                </c:pt>
                <c:pt idx="2">
                  <c:v>30</c:v>
                </c:pt>
                <c:pt idx="3">
                  <c:v>3</c:v>
                </c:pt>
                <c:pt idx="4">
                  <c:v>10</c:v>
                </c:pt>
                <c:pt idx="5">
                  <c:v>1</c:v>
                </c:pt>
                <c:pt idx="6">
                  <c:v>13</c:v>
                </c:pt>
                <c:pt idx="7">
                  <c:v>7</c:v>
                </c:pt>
                <c:pt idx="8">
                  <c:v>2</c:v>
                </c:pt>
                <c:pt idx="9">
                  <c:v>8</c:v>
                </c:pt>
                <c:pt idx="10">
                  <c:v>4</c:v>
                </c:pt>
                <c:pt idx="11">
                  <c:v>0</c:v>
                </c:pt>
                <c:pt idx="12">
                  <c:v>7</c:v>
                </c:pt>
                <c:pt idx="13">
                  <c:v>2</c:v>
                </c:pt>
                <c:pt idx="14">
                  <c:v>3</c:v>
                </c:pt>
                <c:pt idx="15">
                  <c:v>0</c:v>
                </c:pt>
              </c:numCache>
            </c:numRef>
          </c:xVal>
          <c:yVal>
            <c:numRef>
              <c:f>Hoja1!$D$2:$D$17</c:f>
              <c:numCache>
                <c:formatCode>General</c:formatCode>
                <c:ptCount val="16"/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7E7-4655-8812-A518403D12AD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JRC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Hoja1!$A$2:$A$17</c:f>
              <c:numCache>
                <c:formatCode>General</c:formatCode>
                <c:ptCount val="16"/>
                <c:pt idx="0">
                  <c:v>51</c:v>
                </c:pt>
                <c:pt idx="1">
                  <c:v>49</c:v>
                </c:pt>
                <c:pt idx="2">
                  <c:v>30</c:v>
                </c:pt>
                <c:pt idx="3">
                  <c:v>3</c:v>
                </c:pt>
                <c:pt idx="4">
                  <c:v>10</c:v>
                </c:pt>
                <c:pt idx="5">
                  <c:v>1</c:v>
                </c:pt>
                <c:pt idx="6">
                  <c:v>13</c:v>
                </c:pt>
                <c:pt idx="7">
                  <c:v>7</c:v>
                </c:pt>
                <c:pt idx="8">
                  <c:v>2</c:v>
                </c:pt>
                <c:pt idx="9">
                  <c:v>8</c:v>
                </c:pt>
                <c:pt idx="10">
                  <c:v>4</c:v>
                </c:pt>
                <c:pt idx="11">
                  <c:v>0</c:v>
                </c:pt>
                <c:pt idx="12">
                  <c:v>7</c:v>
                </c:pt>
                <c:pt idx="13">
                  <c:v>2</c:v>
                </c:pt>
                <c:pt idx="14">
                  <c:v>3</c:v>
                </c:pt>
                <c:pt idx="15">
                  <c:v>0</c:v>
                </c:pt>
              </c:numCache>
            </c:numRef>
          </c:xVal>
          <c:yVal>
            <c:numRef>
              <c:f>Hoja1!$E$2:$E$17</c:f>
              <c:numCache>
                <c:formatCode>General</c:formatCode>
                <c:ptCount val="16"/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7E7-4655-8812-A518403D1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167008"/>
        <c:axId val="365172584"/>
      </c:scatterChart>
      <c:valAx>
        <c:axId val="365167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65172584"/>
        <c:crosses val="autoZero"/>
        <c:crossBetween val="midCat"/>
      </c:valAx>
      <c:valAx>
        <c:axId val="365172584"/>
        <c:scaling>
          <c:orientation val="minMax"/>
          <c:max val="5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651670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A134-E10F-4524-9968-98A97E8F3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62568D-D267-4E6A-9DEE-AC28671A6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E8F7B2-0A48-495E-B087-1D79AE73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4D060-44DA-4AE5-B7A6-47EED498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22D6D-E639-4AED-ADB3-8569F830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388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A9D8F-D2A7-4A6A-A0F8-ED776C70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878D35-5665-47A3-96BA-8957AC851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88E778-CF27-48EC-8827-4936D704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D874-0A13-402C-B202-F484CE38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3F5A6-214B-493F-BF00-2D771EFE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4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C09F11-0DD6-4285-A21E-173754DA6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561432-2B03-4B18-9B4A-95EB3A48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E5B82-3B55-4531-8BD1-C75F982B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AF4F02-4321-4ADD-8606-1FD5556C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54D9D-466D-4448-8DFD-41FBCDFB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95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C8687-14D4-4836-A193-D4C2FDBE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1256D-B993-40D4-93F2-6B6F9F5D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A522A-5070-449F-B0FC-1627A3BB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E0C6B2-E6C0-4E9E-9250-AC240751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EFEB2-0DF8-4CD2-A58F-CE5320E9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6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CEF8A-7E1E-4CC8-97A6-C11839D6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36E35A-9939-40E9-8644-25FD7D51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476CB-B4D4-41B9-90A7-F23696FA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90C6C-3C00-4A62-94CB-6A02CF59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87E25-6CD4-4B35-B2FE-2CE40872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94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EA1DA-1476-446E-8BA3-193F1B11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22436-6EB2-4D3F-8995-94A72CD15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E5A13B-524C-4759-8A22-6E5791A45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F834FA-1976-4E5E-A8B1-DDB25360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926BCD-D099-4607-8BD8-24B7E972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14DD92-46C0-4B54-A1CD-1F29F57F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4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5976-AE3A-4FCB-8A8F-1F421E59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23D5F-43AB-4DDB-A537-5EB49365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B218FD-8877-41D9-8122-54D260BE1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0A41C0-9304-4EF5-9BDF-9F7FFF210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D72386-7FD0-49DB-ABBE-8DBC437F3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96FEAD-4A04-46F5-A602-0B2C36C5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2DA568-8F47-4051-957D-2A2F4C67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8E2A36-B9AA-47C2-B0D9-883A47EC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62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49F60-22A3-48C4-8F81-FAD11FE0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021D63-AC3E-4D26-9A4A-55B4B55E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254D8C-857D-45FE-80CB-79BA5402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552860-E951-43B4-AF3D-22A96162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0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DF4FBF-B8F0-4645-B35E-4FAA7761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BECEDE-007F-45B1-9CAC-24729D80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F2125D-69F7-4F4A-A78C-2B02D554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45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9C05-3CAB-4AE8-B541-C9F4DFA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CA088-76A8-47B5-8384-34C52E41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9E7895-4C8D-4D98-8333-34B4915E1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A33838-0B85-4499-9F9D-5F85A73C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D914B5-EF5C-4323-9148-6DA8E042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19D511-46AE-4F75-BA27-DA19CED3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547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86143-8A15-41F6-B7E2-CAF3432E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2E7CBE-12D0-41DE-A8D0-EC58F855F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3F8E27-BBF3-414F-B596-8615AF40D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7B7E44-95FA-41B5-AE5A-453B9ADE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33ACC9-EE7C-47F4-985C-87D688C1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32B808-9588-4D06-A323-D8E64E42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74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8D0BE9-9B10-427F-BD05-47D45021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F1CD34-5700-4F41-A0CC-288DC34D8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5D4A7-CDFE-47EA-BD93-98F3B4004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0E7D1-393D-4E73-9375-6B246537F1C3}" type="datetimeFigureOut">
              <a:rPr lang="es-MX" smtClean="0"/>
              <a:t>29/12/2020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4F339-284C-434D-ADF5-199A0BADA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941CB-74CC-43E7-8ED7-AED7080AD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E9E7-D2D6-4EBD-B71F-B606868FB1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50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2D06CBD-665C-4FE5-9DA0-E937412E57D1}"/>
              </a:ext>
            </a:extLst>
          </p:cNvPr>
          <p:cNvCxnSpPr>
            <a:cxnSpLocks/>
          </p:cNvCxnSpPr>
          <p:nvPr/>
        </p:nvCxnSpPr>
        <p:spPr>
          <a:xfrm flipV="1">
            <a:off x="914077" y="1562470"/>
            <a:ext cx="0" cy="413483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23187EC-529B-4AEF-9182-18EEB23BE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915272"/>
              </p:ext>
            </p:extLst>
          </p:nvPr>
        </p:nvGraphicFramePr>
        <p:xfrm>
          <a:off x="2281801" y="1134760"/>
          <a:ext cx="8128000" cy="4562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5542D806-B49D-413E-9853-4ED20EC0F189}"/>
              </a:ext>
            </a:extLst>
          </p:cNvPr>
          <p:cNvSpPr txBox="1"/>
          <p:nvPr/>
        </p:nvSpPr>
        <p:spPr>
          <a:xfrm>
            <a:off x="1045480" y="486454"/>
            <a:ext cx="990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/>
              <a:t>Referencias entre candidatos</a:t>
            </a:r>
            <a:endParaRPr lang="es-MX" sz="2800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784C1CA-965D-4307-80F8-E51B7E22143C}"/>
              </a:ext>
            </a:extLst>
          </p:cNvPr>
          <p:cNvCxnSpPr>
            <a:cxnSpLocks/>
          </p:cNvCxnSpPr>
          <p:nvPr/>
        </p:nvCxnSpPr>
        <p:spPr>
          <a:xfrm>
            <a:off x="2663301" y="6356412"/>
            <a:ext cx="7377344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BCEF266-1BFA-4317-8FB5-BCBB9B0881B2}"/>
              </a:ext>
            </a:extLst>
          </p:cNvPr>
          <p:cNvSpPr txBox="1"/>
          <p:nvPr/>
        </p:nvSpPr>
        <p:spPr>
          <a:xfrm>
            <a:off x="4705586" y="6171746"/>
            <a:ext cx="27808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/>
              <a:t>Fue más mencionado</a:t>
            </a:r>
            <a:endParaRPr lang="es-MX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89868C5-4C64-424A-B0CF-8739A387B262}"/>
              </a:ext>
            </a:extLst>
          </p:cNvPr>
          <p:cNvSpPr txBox="1"/>
          <p:nvPr/>
        </p:nvSpPr>
        <p:spPr>
          <a:xfrm rot="16200000">
            <a:off x="-417371" y="3322014"/>
            <a:ext cx="2556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/>
              <a:t>Hizo más referencias</a:t>
            </a:r>
            <a:endParaRPr lang="es-MX" b="1" dirty="0"/>
          </a:p>
        </p:txBody>
      </p:sp>
      <p:graphicFrame>
        <p:nvGraphicFramePr>
          <p:cNvPr id="25" name="Tabla 25">
            <a:extLst>
              <a:ext uri="{FF2B5EF4-FFF2-40B4-BE49-F238E27FC236}">
                <a16:creationId xmlns:a16="http://schemas.microsoft.com/office/drawing/2014/main" id="{FE987205-1C0F-49AD-B02D-8F949E0EF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20302"/>
              </p:ext>
            </p:extLst>
          </p:nvPr>
        </p:nvGraphicFramePr>
        <p:xfrm>
          <a:off x="1484702" y="2095130"/>
          <a:ext cx="9864240" cy="27252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5434">
                  <a:extLst>
                    <a:ext uri="{9D8B030D-6E8A-4147-A177-3AD203B41FA5}">
                      <a16:colId xmlns:a16="http://schemas.microsoft.com/office/drawing/2014/main" val="515444295"/>
                    </a:ext>
                  </a:extLst>
                </a:gridCol>
                <a:gridCol w="7617040">
                  <a:extLst>
                    <a:ext uri="{9D8B030D-6E8A-4147-A177-3AD203B41FA5}">
                      <a16:colId xmlns:a16="http://schemas.microsoft.com/office/drawing/2014/main" val="4290556458"/>
                    </a:ext>
                  </a:extLst>
                </a:gridCol>
                <a:gridCol w="1201766">
                  <a:extLst>
                    <a:ext uri="{9D8B030D-6E8A-4147-A177-3AD203B41FA5}">
                      <a16:colId xmlns:a16="http://schemas.microsoft.com/office/drawing/2014/main" val="2414420660"/>
                    </a:ext>
                  </a:extLst>
                </a:gridCol>
              </a:tblGrid>
              <a:tr h="681312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JAMK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82202"/>
                  </a:ext>
                </a:extLst>
              </a:tr>
              <a:tr h="681312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RAC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512420"/>
                  </a:ext>
                </a:extLst>
              </a:tr>
              <a:tr h="681312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JRC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47442"/>
                  </a:ext>
                </a:extLst>
              </a:tr>
              <a:tr h="681312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AMLO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55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542D806-B49D-413E-9853-4ED20EC0F189}"/>
              </a:ext>
            </a:extLst>
          </p:cNvPr>
          <p:cNvSpPr txBox="1"/>
          <p:nvPr/>
        </p:nvSpPr>
        <p:spPr>
          <a:xfrm>
            <a:off x="8143092" y="389454"/>
            <a:ext cx="3830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/>
              <a:t>Referencias entre candidatos</a:t>
            </a:r>
            <a:endParaRPr lang="es-MX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D39C1E-5BA8-4ED0-B49C-B1F441D7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" y="0"/>
            <a:ext cx="7277878" cy="6858000"/>
          </a:xfrm>
          <a:prstGeom prst="rect">
            <a:avLst/>
          </a:prstGeom>
        </p:spPr>
      </p:pic>
      <p:sp>
        <p:nvSpPr>
          <p:cNvPr id="8" name="Cerrar llave 7">
            <a:extLst>
              <a:ext uri="{FF2B5EF4-FFF2-40B4-BE49-F238E27FC236}">
                <a16:creationId xmlns:a16="http://schemas.microsoft.com/office/drawing/2014/main" id="{C7E22BF5-7307-4F30-B7DE-D2C43A58FD57}"/>
              </a:ext>
            </a:extLst>
          </p:cNvPr>
          <p:cNvSpPr/>
          <p:nvPr/>
        </p:nvSpPr>
        <p:spPr>
          <a:xfrm>
            <a:off x="7122160" y="3429000"/>
            <a:ext cx="486003" cy="2942546"/>
          </a:xfrm>
          <a:prstGeom prst="rightBrace">
            <a:avLst>
              <a:gd name="adj1" fmla="val 8333"/>
              <a:gd name="adj2" fmla="val 4969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FA067D6-A3E0-481D-A07F-EEF0D7DEC298}"/>
              </a:ext>
            </a:extLst>
          </p:cNvPr>
          <p:cNvSpPr txBox="1"/>
          <p:nvPr/>
        </p:nvSpPr>
        <p:spPr>
          <a:xfrm>
            <a:off x="7803661" y="4577107"/>
            <a:ext cx="12339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/>
              <a:t>Hizo referencias</a:t>
            </a:r>
            <a:endParaRPr lang="es-MX" b="1" dirty="0"/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DFB99FB3-3DAD-4B0E-B257-7A94AB06976F}"/>
              </a:ext>
            </a:extLst>
          </p:cNvPr>
          <p:cNvSpPr/>
          <p:nvPr/>
        </p:nvSpPr>
        <p:spPr>
          <a:xfrm>
            <a:off x="7122160" y="389454"/>
            <a:ext cx="486003" cy="2942546"/>
          </a:xfrm>
          <a:prstGeom prst="rightBrace">
            <a:avLst>
              <a:gd name="adj1" fmla="val 8333"/>
              <a:gd name="adj2" fmla="val 4969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6A67B5-A487-4F9A-8242-A99DE1940C0D}"/>
              </a:ext>
            </a:extLst>
          </p:cNvPr>
          <p:cNvSpPr txBox="1"/>
          <p:nvPr/>
        </p:nvSpPr>
        <p:spPr>
          <a:xfrm>
            <a:off x="7768149" y="1537561"/>
            <a:ext cx="14646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/>
              <a:t>Fue mencionado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793307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FERNANDO ADRIAN ANDRADE VIDAL</cp:lastModifiedBy>
  <cp:revision>11</cp:revision>
  <dcterms:created xsi:type="dcterms:W3CDTF">2020-12-29T16:44:24Z</dcterms:created>
  <dcterms:modified xsi:type="dcterms:W3CDTF">2020-12-29T17:57:36Z</dcterms:modified>
</cp:coreProperties>
</file>