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F32"/>
    <a:srgbClr val="FFFFFF"/>
    <a:srgbClr val="7030A0"/>
    <a:srgbClr val="000000"/>
    <a:srgbClr val="156082"/>
    <a:srgbClr val="F75791"/>
    <a:srgbClr val="FFCC3E"/>
    <a:srgbClr val="100F2F"/>
    <a:srgbClr val="4EB8F9"/>
    <a:srgbClr val="FFC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10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30285-F8FA-ACD0-6BEB-B3DE9DBF7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7FCB8B-E928-4A51-5FE4-20F4A4CED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B9FC0-26C0-A736-18A9-7560B333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E325-2A83-4FA8-9FDD-85CE97F3001A}" type="datetimeFigureOut">
              <a:rPr lang="es-CO" smtClean="0"/>
              <a:t>18/01/2025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F133D-444A-2260-C397-9E9DB193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984DCE-FCCD-A4E6-7E46-CB93EC63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2CF-6CBD-4021-9640-973423ADDD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961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07C3E-6F13-FC23-DBC7-7CC544BC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79DBE-166A-06CD-0FD6-1D9BAD7CE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E55160-FDB2-EDEC-8A14-307C115B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E325-2A83-4FA8-9FDD-85CE97F3001A}" type="datetimeFigureOut">
              <a:rPr lang="es-CO" smtClean="0"/>
              <a:t>18/01/2025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36642-E753-8609-5B87-00B29BD3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806B3E-687A-516F-437E-F1B83268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2CF-6CBD-4021-9640-973423ADDD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892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BEA7DB-220F-0E33-B612-7C854316C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A77575-23D2-BBB8-ACC7-C98977E22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A469D0-A327-D601-6D1D-C739E55D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E325-2A83-4FA8-9FDD-85CE97F3001A}" type="datetimeFigureOut">
              <a:rPr lang="es-CO" smtClean="0"/>
              <a:t>18/01/2025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06A75-98C7-2069-C127-3BA2ADF8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2D421-80AD-5518-E10A-F51D5718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2CF-6CBD-4021-9640-973423ADDD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332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A333D-4574-B7EA-720D-5D483007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7CFB5-3914-82FA-60CF-79C30E440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CE01E-325F-8D04-3D61-0BD8FA62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E325-2A83-4FA8-9FDD-85CE97F3001A}" type="datetimeFigureOut">
              <a:rPr lang="es-CO" smtClean="0"/>
              <a:t>18/01/2025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0F6564-4AED-339A-D6BC-7073A546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E24A52-FFCB-2132-025F-0FB856A4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2CF-6CBD-4021-9640-973423ADDD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248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8A1C3-52F7-7E73-31D7-ADF220A8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8BBF59-CA26-D534-B33C-2C8516ED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EC9200-8D45-76D3-6185-73D03644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E325-2A83-4FA8-9FDD-85CE97F3001A}" type="datetimeFigureOut">
              <a:rPr lang="es-CO" smtClean="0"/>
              <a:t>18/01/2025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A09D8-1036-D310-DBDD-4D82E189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D403F-3218-59B7-8347-9F121B0A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2CF-6CBD-4021-9640-973423ADDD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795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6AE2A-C9CE-DC5C-D1E2-B188CE3B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4F83B-D455-4D4E-A835-254FDDCD7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5C0102-FEA4-1F2D-E8CE-44A2B3EB6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9A5F82-BA01-F386-580C-DFDA1CE3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E325-2A83-4FA8-9FDD-85CE97F3001A}" type="datetimeFigureOut">
              <a:rPr lang="es-CO" smtClean="0"/>
              <a:t>18/01/2025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D6A3B5-FE54-A6AF-5781-7B50D6FC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7EE77A-60D1-4A40-1DB5-6D46D740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2CF-6CBD-4021-9640-973423ADDD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911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DBD0E-B0BB-DAB5-23DC-4F47F6DF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AC66F6-548C-530C-8A29-1AD3CB3A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A36B0A-B6D9-6AC5-9CB4-2861645CA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49EB4F-FE68-DD28-F70B-77B004580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C9D62A-2C51-2076-F831-81E6A57FC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535566-4526-2C6F-DB54-65F726DB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E325-2A83-4FA8-9FDD-85CE97F3001A}" type="datetimeFigureOut">
              <a:rPr lang="es-CO" smtClean="0"/>
              <a:t>18/01/2025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D75EE1-3588-1399-4A38-E560E670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7A164D-AC62-44DA-4D55-DA504DB5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2CF-6CBD-4021-9640-973423ADDD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789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F2B60-0AFD-8A43-7558-EA818260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1E9579-F04D-C746-A2A0-0ED4D405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E325-2A83-4FA8-9FDD-85CE97F3001A}" type="datetimeFigureOut">
              <a:rPr lang="es-CO" smtClean="0"/>
              <a:t>18/01/2025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F35863-8BA7-3587-F896-FD7F02C9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54ECC4-C8B9-F0C1-202A-92BAD706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2CF-6CBD-4021-9640-973423ADDD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388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C99598-500C-AB54-FCCD-8CB4A848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E325-2A83-4FA8-9FDD-85CE97F3001A}" type="datetimeFigureOut">
              <a:rPr lang="es-CO" smtClean="0"/>
              <a:t>18/01/2025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513972-A50D-0561-3724-C3CA26F1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376491-56B3-696B-D368-FAAD5B9D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2CF-6CBD-4021-9640-973423ADDD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13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690A2-2E60-CA0F-CD61-ABBEE340D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BCAFE-2C82-5E70-75B5-57A15438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BC110C-985B-CB6D-6416-545DB63F0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4380DD-88FB-AE13-8544-16D354EE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E325-2A83-4FA8-9FDD-85CE97F3001A}" type="datetimeFigureOut">
              <a:rPr lang="es-CO" smtClean="0"/>
              <a:t>18/01/2025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64D758-2064-6440-527D-4D2BE662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4F4D7E-24F3-1703-1716-7DA7D3A4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2CF-6CBD-4021-9640-973423ADDD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951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5FE52-5379-96C1-6CB1-2E43028A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50E503-1B6A-D36C-8CB5-61191D9D1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62F26C-E992-D574-AFCD-686AD8449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95834F-2E1B-3CA1-AAF1-D978D88C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E325-2A83-4FA8-9FDD-85CE97F3001A}" type="datetimeFigureOut">
              <a:rPr lang="es-CO" smtClean="0"/>
              <a:t>18/01/2025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F73B78-72D3-BB1B-3B79-5B69BC47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47F913-6211-B2A9-EB1B-D6DDDE81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A2CF-6CBD-4021-9640-973423ADDD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881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FDAFE5-1780-AC9B-FF28-5CD5A987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8B36E4-2995-CB8B-7A57-BBF55532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7A6BAB-FB57-E7A0-6706-08FF515CA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29E325-2A83-4FA8-9FDD-85CE97F3001A}" type="datetimeFigureOut">
              <a:rPr lang="es-CO" smtClean="0"/>
              <a:t>18/01/2025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A0D54-894E-6891-9211-465E883BB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4E6A5-569E-0F64-3323-FEB3D6527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9A2CF-6CBD-4021-9640-973423ADDD6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330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ángulo 93">
            <a:extLst>
              <a:ext uri="{FF2B5EF4-FFF2-40B4-BE49-F238E27FC236}">
                <a16:creationId xmlns:a16="http://schemas.microsoft.com/office/drawing/2014/main" id="{DC88477E-82B2-7E0C-E751-4A58235B95A3}"/>
              </a:ext>
            </a:extLst>
          </p:cNvPr>
          <p:cNvSpPr/>
          <p:nvPr/>
        </p:nvSpPr>
        <p:spPr>
          <a:xfrm>
            <a:off x="1729892" y="106407"/>
            <a:ext cx="8434926" cy="6645185"/>
          </a:xfrm>
          <a:prstGeom prst="rect">
            <a:avLst/>
          </a:prstGeom>
          <a:solidFill>
            <a:srgbClr val="100F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AB0E28B0-DF67-A8C6-1D1B-D466AF92FD55}"/>
              </a:ext>
            </a:extLst>
          </p:cNvPr>
          <p:cNvGrpSpPr/>
          <p:nvPr/>
        </p:nvGrpSpPr>
        <p:grpSpPr>
          <a:xfrm>
            <a:off x="4744300" y="936711"/>
            <a:ext cx="2558510" cy="2558510"/>
            <a:chOff x="870856" y="1070061"/>
            <a:chExt cx="2558510" cy="2558510"/>
          </a:xfrm>
        </p:grpSpPr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8C24BF04-83A2-FB92-3542-9AD6897C41C3}"/>
                </a:ext>
              </a:extLst>
            </p:cNvPr>
            <p:cNvSpPr/>
            <p:nvPr/>
          </p:nvSpPr>
          <p:spPr>
            <a:xfrm>
              <a:off x="870856" y="1070061"/>
              <a:ext cx="2558510" cy="25585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FFF6631C-D310-FBBE-554C-CE43D1DBB1DD}"/>
                </a:ext>
              </a:extLst>
            </p:cNvPr>
            <p:cNvSpPr/>
            <p:nvPr/>
          </p:nvSpPr>
          <p:spPr>
            <a:xfrm>
              <a:off x="1090004" y="1638703"/>
              <a:ext cx="922720" cy="760398"/>
            </a:xfrm>
            <a:custGeom>
              <a:avLst/>
              <a:gdLst>
                <a:gd name="connsiteX0" fmla="*/ 108334 w 922720"/>
                <a:gd name="connsiteY0" fmla="*/ 0 h 760398"/>
                <a:gd name="connsiteX1" fmla="*/ 922720 w 922720"/>
                <a:gd name="connsiteY1" fmla="*/ 0 h 760398"/>
                <a:gd name="connsiteX2" fmla="*/ 866566 w 922720"/>
                <a:gd name="connsiteY2" fmla="*/ 61408 h 760398"/>
                <a:gd name="connsiteX3" fmla="*/ 806173 w 922720"/>
                <a:gd name="connsiteY3" fmla="*/ 134754 h 760398"/>
                <a:gd name="connsiteX4" fmla="*/ 315284 w 922720"/>
                <a:gd name="connsiteY4" fmla="*/ 616015 h 760398"/>
                <a:gd name="connsiteX5" fmla="*/ 70319 w 922720"/>
                <a:gd name="connsiteY5" fmla="*/ 735382 h 760398"/>
                <a:gd name="connsiteX6" fmla="*/ 0 w 922720"/>
                <a:gd name="connsiteY6" fmla="*/ 760398 h 760398"/>
                <a:gd name="connsiteX7" fmla="*/ 108334 w 922720"/>
                <a:gd name="connsiteY7" fmla="*/ 0 h 760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2720" h="760398">
                  <a:moveTo>
                    <a:pt x="108334" y="0"/>
                  </a:moveTo>
                  <a:lnTo>
                    <a:pt x="922720" y="0"/>
                  </a:lnTo>
                  <a:lnTo>
                    <a:pt x="866566" y="61408"/>
                  </a:lnTo>
                  <a:cubicBezTo>
                    <a:pt x="843346" y="87605"/>
                    <a:pt x="822616" y="112295"/>
                    <a:pt x="806173" y="134754"/>
                  </a:cubicBezTo>
                  <a:cubicBezTo>
                    <a:pt x="674628" y="314425"/>
                    <a:pt x="515811" y="510137"/>
                    <a:pt x="315284" y="616015"/>
                  </a:cubicBezTo>
                  <a:cubicBezTo>
                    <a:pt x="240087" y="655719"/>
                    <a:pt x="157671" y="700161"/>
                    <a:pt x="70319" y="735382"/>
                  </a:cubicBezTo>
                  <a:lnTo>
                    <a:pt x="0" y="760398"/>
                  </a:lnTo>
                  <a:lnTo>
                    <a:pt x="108334" y="0"/>
                  </a:lnTo>
                  <a:close/>
                </a:path>
              </a:pathLst>
            </a:custGeom>
            <a:solidFill>
              <a:srgbClr val="FFCC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E6A0EDE8-39BE-C958-94BD-9499A5BE8907}"/>
                </a:ext>
              </a:extLst>
            </p:cNvPr>
            <p:cNvSpPr/>
            <p:nvPr/>
          </p:nvSpPr>
          <p:spPr>
            <a:xfrm>
              <a:off x="1015471" y="1638703"/>
              <a:ext cx="1665080" cy="1294591"/>
            </a:xfrm>
            <a:custGeom>
              <a:avLst/>
              <a:gdLst>
                <a:gd name="connsiteX0" fmla="*/ 997253 w 1665080"/>
                <a:gd name="connsiteY0" fmla="*/ 0 h 1294591"/>
                <a:gd name="connsiteX1" fmla="*/ 1592052 w 1665080"/>
                <a:gd name="connsiteY1" fmla="*/ 0 h 1294591"/>
                <a:gd name="connsiteX2" fmla="*/ 1665080 w 1665080"/>
                <a:gd name="connsiteY2" fmla="*/ 512583 h 1294591"/>
                <a:gd name="connsiteX3" fmla="*/ 1631478 w 1665080"/>
                <a:gd name="connsiteY3" fmla="*/ 539014 h 1294591"/>
                <a:gd name="connsiteX4" fmla="*/ 514946 w 1665080"/>
                <a:gd name="connsiteY4" fmla="*/ 1251283 h 1294591"/>
                <a:gd name="connsiteX5" fmla="*/ 115347 w 1665080"/>
                <a:gd name="connsiteY5" fmla="*/ 1293469 h 1294591"/>
                <a:gd name="connsiteX6" fmla="*/ 0 w 1665080"/>
                <a:gd name="connsiteY6" fmla="*/ 1283551 h 1294591"/>
                <a:gd name="connsiteX7" fmla="*/ 74533 w 1665080"/>
                <a:gd name="connsiteY7" fmla="*/ 760398 h 1294591"/>
                <a:gd name="connsiteX8" fmla="*/ 144852 w 1665080"/>
                <a:gd name="connsiteY8" fmla="*/ 735382 h 1294591"/>
                <a:gd name="connsiteX9" fmla="*/ 389817 w 1665080"/>
                <a:gd name="connsiteY9" fmla="*/ 616015 h 1294591"/>
                <a:gd name="connsiteX10" fmla="*/ 880706 w 1665080"/>
                <a:gd name="connsiteY10" fmla="*/ 134754 h 1294591"/>
                <a:gd name="connsiteX11" fmla="*/ 941099 w 1665080"/>
                <a:gd name="connsiteY11" fmla="*/ 61408 h 1294591"/>
                <a:gd name="connsiteX12" fmla="*/ 997253 w 1665080"/>
                <a:gd name="connsiteY12" fmla="*/ 0 h 129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5080" h="1294591">
                  <a:moveTo>
                    <a:pt x="997253" y="0"/>
                  </a:moveTo>
                  <a:lnTo>
                    <a:pt x="1592052" y="0"/>
                  </a:lnTo>
                  <a:lnTo>
                    <a:pt x="1665080" y="512583"/>
                  </a:lnTo>
                  <a:lnTo>
                    <a:pt x="1631478" y="539014"/>
                  </a:lnTo>
                  <a:cubicBezTo>
                    <a:pt x="1195133" y="874294"/>
                    <a:pt x="925625" y="1113321"/>
                    <a:pt x="514946" y="1251283"/>
                  </a:cubicBezTo>
                  <a:cubicBezTo>
                    <a:pt x="412276" y="1285774"/>
                    <a:pt x="272108" y="1298708"/>
                    <a:pt x="115347" y="1293469"/>
                  </a:cubicBezTo>
                  <a:lnTo>
                    <a:pt x="0" y="1283551"/>
                  </a:lnTo>
                  <a:lnTo>
                    <a:pt x="74533" y="760398"/>
                  </a:lnTo>
                  <a:lnTo>
                    <a:pt x="144852" y="735382"/>
                  </a:lnTo>
                  <a:cubicBezTo>
                    <a:pt x="232204" y="700161"/>
                    <a:pt x="314620" y="655719"/>
                    <a:pt x="389817" y="616015"/>
                  </a:cubicBezTo>
                  <a:cubicBezTo>
                    <a:pt x="590344" y="510137"/>
                    <a:pt x="749161" y="314425"/>
                    <a:pt x="880706" y="134754"/>
                  </a:cubicBezTo>
                  <a:cubicBezTo>
                    <a:pt x="897149" y="112295"/>
                    <a:pt x="917879" y="87605"/>
                    <a:pt x="941099" y="61408"/>
                  </a:cubicBezTo>
                  <a:lnTo>
                    <a:pt x="997253" y="0"/>
                  </a:lnTo>
                  <a:close/>
                </a:path>
              </a:pathLst>
            </a:custGeom>
            <a:solidFill>
              <a:srgbClr val="F757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5C0CC414-18BA-355C-5928-E9A284E1C777}"/>
                </a:ext>
              </a:extLst>
            </p:cNvPr>
            <p:cNvSpPr/>
            <p:nvPr/>
          </p:nvSpPr>
          <p:spPr>
            <a:xfrm>
              <a:off x="1763330" y="3120560"/>
              <a:ext cx="1099257" cy="308441"/>
            </a:xfrm>
            <a:custGeom>
              <a:avLst/>
              <a:gdLst>
                <a:gd name="connsiteX0" fmla="*/ 1055314 w 1099257"/>
                <a:gd name="connsiteY0" fmla="*/ 0 h 308441"/>
                <a:gd name="connsiteX1" fmla="*/ 1099257 w 1099257"/>
                <a:gd name="connsiteY1" fmla="*/ 308441 h 308441"/>
                <a:gd name="connsiteX2" fmla="*/ 0 w 1099257"/>
                <a:gd name="connsiteY2" fmla="*/ 308441 h 308441"/>
                <a:gd name="connsiteX3" fmla="*/ 20128 w 1099257"/>
                <a:gd name="connsiteY3" fmla="*/ 293162 h 308441"/>
                <a:gd name="connsiteX4" fmla="*/ 953554 w 1099257"/>
                <a:gd name="connsiteY4" fmla="*/ 4731 h 308441"/>
                <a:gd name="connsiteX5" fmla="*/ 1055314 w 1099257"/>
                <a:gd name="connsiteY5" fmla="*/ 0 h 30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9257" h="308441">
                  <a:moveTo>
                    <a:pt x="1055314" y="0"/>
                  </a:moveTo>
                  <a:lnTo>
                    <a:pt x="1099257" y="308441"/>
                  </a:lnTo>
                  <a:lnTo>
                    <a:pt x="0" y="308441"/>
                  </a:lnTo>
                  <a:lnTo>
                    <a:pt x="20128" y="293162"/>
                  </a:lnTo>
                  <a:cubicBezTo>
                    <a:pt x="233923" y="147222"/>
                    <a:pt x="566327" y="41273"/>
                    <a:pt x="953554" y="4731"/>
                  </a:cubicBezTo>
                  <a:lnTo>
                    <a:pt x="1055314" y="0"/>
                  </a:lnTo>
                  <a:close/>
                </a:path>
              </a:pathLst>
            </a:custGeom>
            <a:solidFill>
              <a:srgbClr val="4EB8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D01BDAB5-FEC9-20F6-21CC-748D2563D27C}"/>
                </a:ext>
              </a:extLst>
            </p:cNvPr>
            <p:cNvSpPr/>
            <p:nvPr/>
          </p:nvSpPr>
          <p:spPr>
            <a:xfrm>
              <a:off x="943274" y="2151286"/>
              <a:ext cx="1875370" cy="1277714"/>
            </a:xfrm>
            <a:custGeom>
              <a:avLst/>
              <a:gdLst>
                <a:gd name="connsiteX0" fmla="*/ 1737277 w 1875370"/>
                <a:gd name="connsiteY0" fmla="*/ 0 h 1277714"/>
                <a:gd name="connsiteX1" fmla="*/ 1875370 w 1875370"/>
                <a:gd name="connsiteY1" fmla="*/ 969273 h 1277714"/>
                <a:gd name="connsiteX2" fmla="*/ 1773610 w 1875370"/>
                <a:gd name="connsiteY2" fmla="*/ 974004 h 1277714"/>
                <a:gd name="connsiteX3" fmla="*/ 840184 w 1875370"/>
                <a:gd name="connsiteY3" fmla="*/ 1262435 h 1277714"/>
                <a:gd name="connsiteX4" fmla="*/ 820056 w 1875370"/>
                <a:gd name="connsiteY4" fmla="*/ 1277714 h 1277714"/>
                <a:gd name="connsiteX5" fmla="*/ 0 w 1875370"/>
                <a:gd name="connsiteY5" fmla="*/ 1277714 h 1277714"/>
                <a:gd name="connsiteX6" fmla="*/ 72197 w 1875370"/>
                <a:gd name="connsiteY6" fmla="*/ 770968 h 1277714"/>
                <a:gd name="connsiteX7" fmla="*/ 187544 w 1875370"/>
                <a:gd name="connsiteY7" fmla="*/ 780886 h 1277714"/>
                <a:gd name="connsiteX8" fmla="*/ 587143 w 1875370"/>
                <a:gd name="connsiteY8" fmla="*/ 738700 h 1277714"/>
                <a:gd name="connsiteX9" fmla="*/ 1703675 w 1875370"/>
                <a:gd name="connsiteY9" fmla="*/ 26431 h 1277714"/>
                <a:gd name="connsiteX10" fmla="*/ 1737277 w 1875370"/>
                <a:gd name="connsiteY10" fmla="*/ 0 h 127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5370" h="1277714">
                  <a:moveTo>
                    <a:pt x="1737277" y="0"/>
                  </a:moveTo>
                  <a:lnTo>
                    <a:pt x="1875370" y="969273"/>
                  </a:lnTo>
                  <a:lnTo>
                    <a:pt x="1773610" y="974004"/>
                  </a:lnTo>
                  <a:cubicBezTo>
                    <a:pt x="1386383" y="1010546"/>
                    <a:pt x="1053979" y="1116495"/>
                    <a:pt x="840184" y="1262435"/>
                  </a:cubicBezTo>
                  <a:lnTo>
                    <a:pt x="820056" y="1277714"/>
                  </a:lnTo>
                  <a:lnTo>
                    <a:pt x="0" y="1277714"/>
                  </a:lnTo>
                  <a:lnTo>
                    <a:pt x="72197" y="770968"/>
                  </a:lnTo>
                  <a:lnTo>
                    <a:pt x="187544" y="780886"/>
                  </a:lnTo>
                  <a:cubicBezTo>
                    <a:pt x="344305" y="786125"/>
                    <a:pt x="484473" y="773191"/>
                    <a:pt x="587143" y="738700"/>
                  </a:cubicBezTo>
                  <a:cubicBezTo>
                    <a:pt x="997822" y="600738"/>
                    <a:pt x="1267330" y="361711"/>
                    <a:pt x="1703675" y="26431"/>
                  </a:cubicBezTo>
                  <a:lnTo>
                    <a:pt x="1737277" y="0"/>
                  </a:lnTo>
                  <a:close/>
                </a:path>
              </a:pathLst>
            </a:custGeom>
            <a:solidFill>
              <a:srgbClr val="8F54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D8CCE931-06E1-8D1D-E1B4-C73B13F82427}"/>
                </a:ext>
              </a:extLst>
            </p:cNvPr>
            <p:cNvSpPr/>
            <p:nvPr/>
          </p:nvSpPr>
          <p:spPr>
            <a:xfrm>
              <a:off x="1536155" y="1630759"/>
              <a:ext cx="144000" cy="220201"/>
            </a:xfrm>
            <a:custGeom>
              <a:avLst/>
              <a:gdLst>
                <a:gd name="connsiteX0" fmla="*/ 45242 w 144000"/>
                <a:gd name="connsiteY0" fmla="*/ 0 h 220201"/>
                <a:gd name="connsiteX1" fmla="*/ 104106 w 144000"/>
                <a:gd name="connsiteY1" fmla="*/ 0 h 220201"/>
                <a:gd name="connsiteX2" fmla="*/ 104106 w 144000"/>
                <a:gd name="connsiteY2" fmla="*/ 84610 h 220201"/>
                <a:gd name="connsiteX3" fmla="*/ 122912 w 144000"/>
                <a:gd name="connsiteY3" fmla="*/ 97289 h 220201"/>
                <a:gd name="connsiteX4" fmla="*/ 144000 w 144000"/>
                <a:gd name="connsiteY4" fmla="*/ 148201 h 220201"/>
                <a:gd name="connsiteX5" fmla="*/ 72000 w 144000"/>
                <a:gd name="connsiteY5" fmla="*/ 220201 h 220201"/>
                <a:gd name="connsiteX6" fmla="*/ 0 w 144000"/>
                <a:gd name="connsiteY6" fmla="*/ 148201 h 220201"/>
                <a:gd name="connsiteX7" fmla="*/ 43974 w 144000"/>
                <a:gd name="connsiteY7" fmla="*/ 81859 h 220201"/>
                <a:gd name="connsiteX8" fmla="*/ 45242 w 144000"/>
                <a:gd name="connsiteY8" fmla="*/ 81603 h 220201"/>
                <a:gd name="connsiteX9" fmla="*/ 45242 w 144000"/>
                <a:gd name="connsiteY9" fmla="*/ 0 h 22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220201">
                  <a:moveTo>
                    <a:pt x="45242" y="0"/>
                  </a:moveTo>
                  <a:lnTo>
                    <a:pt x="104106" y="0"/>
                  </a:lnTo>
                  <a:lnTo>
                    <a:pt x="104106" y="84610"/>
                  </a:lnTo>
                  <a:lnTo>
                    <a:pt x="122912" y="97289"/>
                  </a:lnTo>
                  <a:cubicBezTo>
                    <a:pt x="135941" y="110319"/>
                    <a:pt x="144000" y="128319"/>
                    <a:pt x="144000" y="148201"/>
                  </a:cubicBezTo>
                  <a:cubicBezTo>
                    <a:pt x="144000" y="187966"/>
                    <a:pt x="111765" y="220201"/>
                    <a:pt x="72000" y="220201"/>
                  </a:cubicBezTo>
                  <a:cubicBezTo>
                    <a:pt x="32235" y="220201"/>
                    <a:pt x="0" y="187966"/>
                    <a:pt x="0" y="148201"/>
                  </a:cubicBezTo>
                  <a:cubicBezTo>
                    <a:pt x="0" y="118377"/>
                    <a:pt x="18132" y="92789"/>
                    <a:pt x="43974" y="81859"/>
                  </a:cubicBezTo>
                  <a:lnTo>
                    <a:pt x="45242" y="81603"/>
                  </a:lnTo>
                  <a:lnTo>
                    <a:pt x="452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6897FB9D-34E5-9E18-B8EE-2B1CD66892A4}"/>
                </a:ext>
              </a:extLst>
            </p:cNvPr>
            <p:cNvSpPr/>
            <p:nvPr/>
          </p:nvSpPr>
          <p:spPr>
            <a:xfrm>
              <a:off x="2149385" y="1630759"/>
              <a:ext cx="144000" cy="220201"/>
            </a:xfrm>
            <a:custGeom>
              <a:avLst/>
              <a:gdLst>
                <a:gd name="connsiteX0" fmla="*/ 39894 w 144000"/>
                <a:gd name="connsiteY0" fmla="*/ 0 h 220201"/>
                <a:gd name="connsiteX1" fmla="*/ 98758 w 144000"/>
                <a:gd name="connsiteY1" fmla="*/ 0 h 220201"/>
                <a:gd name="connsiteX2" fmla="*/ 98758 w 144000"/>
                <a:gd name="connsiteY2" fmla="*/ 81603 h 220201"/>
                <a:gd name="connsiteX3" fmla="*/ 100026 w 144000"/>
                <a:gd name="connsiteY3" fmla="*/ 81859 h 220201"/>
                <a:gd name="connsiteX4" fmla="*/ 144000 w 144000"/>
                <a:gd name="connsiteY4" fmla="*/ 148201 h 220201"/>
                <a:gd name="connsiteX5" fmla="*/ 72000 w 144000"/>
                <a:gd name="connsiteY5" fmla="*/ 220201 h 220201"/>
                <a:gd name="connsiteX6" fmla="*/ 0 w 144000"/>
                <a:gd name="connsiteY6" fmla="*/ 148201 h 220201"/>
                <a:gd name="connsiteX7" fmla="*/ 21088 w 144000"/>
                <a:gd name="connsiteY7" fmla="*/ 97289 h 220201"/>
                <a:gd name="connsiteX8" fmla="*/ 39894 w 144000"/>
                <a:gd name="connsiteY8" fmla="*/ 84610 h 220201"/>
                <a:gd name="connsiteX9" fmla="*/ 39894 w 144000"/>
                <a:gd name="connsiteY9" fmla="*/ 0 h 22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000" h="220201">
                  <a:moveTo>
                    <a:pt x="39894" y="0"/>
                  </a:moveTo>
                  <a:lnTo>
                    <a:pt x="98758" y="0"/>
                  </a:lnTo>
                  <a:lnTo>
                    <a:pt x="98758" y="81603"/>
                  </a:lnTo>
                  <a:lnTo>
                    <a:pt x="100026" y="81859"/>
                  </a:lnTo>
                  <a:cubicBezTo>
                    <a:pt x="125868" y="92789"/>
                    <a:pt x="144000" y="118377"/>
                    <a:pt x="144000" y="148201"/>
                  </a:cubicBezTo>
                  <a:cubicBezTo>
                    <a:pt x="144000" y="187966"/>
                    <a:pt x="111765" y="220201"/>
                    <a:pt x="72000" y="220201"/>
                  </a:cubicBezTo>
                  <a:cubicBezTo>
                    <a:pt x="32235" y="220201"/>
                    <a:pt x="0" y="187966"/>
                    <a:pt x="0" y="148201"/>
                  </a:cubicBezTo>
                  <a:cubicBezTo>
                    <a:pt x="0" y="128319"/>
                    <a:pt x="8059" y="110319"/>
                    <a:pt x="21088" y="97289"/>
                  </a:cubicBezTo>
                  <a:lnTo>
                    <a:pt x="39894" y="84610"/>
                  </a:lnTo>
                  <a:lnTo>
                    <a:pt x="3989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805B173E-612A-CF6E-9928-810735D00D62}"/>
                </a:ext>
              </a:extLst>
            </p:cNvPr>
            <p:cNvSpPr/>
            <p:nvPr/>
          </p:nvSpPr>
          <p:spPr>
            <a:xfrm>
              <a:off x="1581397" y="1217374"/>
              <a:ext cx="666746" cy="413385"/>
            </a:xfrm>
            <a:custGeom>
              <a:avLst/>
              <a:gdLst>
                <a:gd name="connsiteX0" fmla="*/ 333373 w 666746"/>
                <a:gd name="connsiteY0" fmla="*/ 0 h 413385"/>
                <a:gd name="connsiteX1" fmla="*/ 666746 w 666746"/>
                <a:gd name="connsiteY1" fmla="*/ 333373 h 413385"/>
                <a:gd name="connsiteX2" fmla="*/ 666746 w 666746"/>
                <a:gd name="connsiteY2" fmla="*/ 413385 h 413385"/>
                <a:gd name="connsiteX3" fmla="*/ 607882 w 666746"/>
                <a:gd name="connsiteY3" fmla="*/ 413385 h 413385"/>
                <a:gd name="connsiteX4" fmla="*/ 607882 w 666746"/>
                <a:gd name="connsiteY4" fmla="*/ 378181 h 413385"/>
                <a:gd name="connsiteX5" fmla="*/ 602305 w 666746"/>
                <a:gd name="connsiteY5" fmla="*/ 322858 h 413385"/>
                <a:gd name="connsiteX6" fmla="*/ 591682 w 666746"/>
                <a:gd name="connsiteY6" fmla="*/ 288637 h 413385"/>
                <a:gd name="connsiteX7" fmla="*/ 591607 w 666746"/>
                <a:gd name="connsiteY7" fmla="*/ 287888 h 413385"/>
                <a:gd name="connsiteX8" fmla="*/ 336548 w 666746"/>
                <a:gd name="connsiteY8" fmla="*/ 80009 h 413385"/>
                <a:gd name="connsiteX9" fmla="*/ 96660 w 666746"/>
                <a:gd name="connsiteY9" fmla="*/ 239018 h 413385"/>
                <a:gd name="connsiteX10" fmla="*/ 94903 w 666746"/>
                <a:gd name="connsiteY10" fmla="*/ 244678 h 413385"/>
                <a:gd name="connsiteX11" fmla="*/ 80437 w 666746"/>
                <a:gd name="connsiteY11" fmla="*/ 271330 h 413385"/>
                <a:gd name="connsiteX12" fmla="*/ 58864 w 666746"/>
                <a:gd name="connsiteY12" fmla="*/ 378181 h 413385"/>
                <a:gd name="connsiteX13" fmla="*/ 58864 w 666746"/>
                <a:gd name="connsiteY13" fmla="*/ 413385 h 413385"/>
                <a:gd name="connsiteX14" fmla="*/ 0 w 666746"/>
                <a:gd name="connsiteY14" fmla="*/ 413385 h 413385"/>
                <a:gd name="connsiteX15" fmla="*/ 0 w 666746"/>
                <a:gd name="connsiteY15" fmla="*/ 333373 h 413385"/>
                <a:gd name="connsiteX16" fmla="*/ 333373 w 666746"/>
                <a:gd name="connsiteY16" fmla="*/ 0 h 413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46" h="413385">
                  <a:moveTo>
                    <a:pt x="333373" y="0"/>
                  </a:moveTo>
                  <a:cubicBezTo>
                    <a:pt x="517490" y="0"/>
                    <a:pt x="666746" y="149256"/>
                    <a:pt x="666746" y="333373"/>
                  </a:cubicBezTo>
                  <a:lnTo>
                    <a:pt x="666746" y="413385"/>
                  </a:lnTo>
                  <a:lnTo>
                    <a:pt x="607882" y="413385"/>
                  </a:lnTo>
                  <a:lnTo>
                    <a:pt x="607882" y="378181"/>
                  </a:lnTo>
                  <a:cubicBezTo>
                    <a:pt x="607882" y="359230"/>
                    <a:pt x="605962" y="340728"/>
                    <a:pt x="602305" y="322858"/>
                  </a:cubicBezTo>
                  <a:lnTo>
                    <a:pt x="591682" y="288637"/>
                  </a:lnTo>
                  <a:lnTo>
                    <a:pt x="591607" y="287888"/>
                  </a:lnTo>
                  <a:cubicBezTo>
                    <a:pt x="567330" y="169252"/>
                    <a:pt x="462361" y="80009"/>
                    <a:pt x="336548" y="80009"/>
                  </a:cubicBezTo>
                  <a:cubicBezTo>
                    <a:pt x="228709" y="80009"/>
                    <a:pt x="136183" y="145575"/>
                    <a:pt x="96660" y="239018"/>
                  </a:cubicBezTo>
                  <a:lnTo>
                    <a:pt x="94903" y="244678"/>
                  </a:lnTo>
                  <a:lnTo>
                    <a:pt x="80437" y="271330"/>
                  </a:lnTo>
                  <a:cubicBezTo>
                    <a:pt x="66546" y="304172"/>
                    <a:pt x="58864" y="340279"/>
                    <a:pt x="58864" y="378181"/>
                  </a:cubicBezTo>
                  <a:lnTo>
                    <a:pt x="58864" y="413385"/>
                  </a:lnTo>
                  <a:lnTo>
                    <a:pt x="0" y="413385"/>
                  </a:lnTo>
                  <a:lnTo>
                    <a:pt x="0" y="333373"/>
                  </a:lnTo>
                  <a:cubicBezTo>
                    <a:pt x="0" y="149256"/>
                    <a:pt x="149256" y="0"/>
                    <a:pt x="333373" y="0"/>
                  </a:cubicBezTo>
                  <a:close/>
                </a:path>
              </a:pathLst>
            </a:custGeom>
            <a:solidFill>
              <a:srgbClr val="FFCD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CO"/>
            </a:p>
          </p:txBody>
        </p:sp>
        <p:sp>
          <p:nvSpPr>
            <p:cNvPr id="82" name="Forma libre: forma 81" descr="Cursor con relleno sólido">
              <a:extLst>
                <a:ext uri="{FF2B5EF4-FFF2-40B4-BE49-F238E27FC236}">
                  <a16:creationId xmlns:a16="http://schemas.microsoft.com/office/drawing/2014/main" id="{38FD97BD-B704-602B-8EC8-7B62B307E294}"/>
                </a:ext>
              </a:extLst>
            </p:cNvPr>
            <p:cNvSpPr/>
            <p:nvPr/>
          </p:nvSpPr>
          <p:spPr>
            <a:xfrm>
              <a:off x="1785638" y="2395975"/>
              <a:ext cx="1052898" cy="879018"/>
            </a:xfrm>
            <a:custGeom>
              <a:avLst/>
              <a:gdLst>
                <a:gd name="connsiteX0" fmla="*/ 16218 w 1052898"/>
                <a:gd name="connsiteY0" fmla="*/ 0 h 879018"/>
                <a:gd name="connsiteX1" fmla="*/ 21648 w 1052898"/>
                <a:gd name="connsiteY1" fmla="*/ 857 h 879018"/>
                <a:gd name="connsiteX2" fmla="*/ 510185 w 1052898"/>
                <a:gd name="connsiteY2" fmla="*/ 163735 h 879018"/>
                <a:gd name="connsiteX3" fmla="*/ 520531 w 1052898"/>
                <a:gd name="connsiteY3" fmla="*/ 174082 h 879018"/>
                <a:gd name="connsiteX4" fmla="*/ 510185 w 1052898"/>
                <a:gd name="connsiteY4" fmla="*/ 195263 h 879018"/>
                <a:gd name="connsiteX5" fmla="*/ 368391 w 1052898"/>
                <a:gd name="connsiteY5" fmla="*/ 246325 h 879018"/>
                <a:gd name="connsiteX6" fmla="*/ 425465 w 1052898"/>
                <a:gd name="connsiteY6" fmla="*/ 309919 h 879018"/>
                <a:gd name="connsiteX7" fmla="*/ 710413 w 1052898"/>
                <a:gd name="connsiteY7" fmla="*/ 526425 h 879018"/>
                <a:gd name="connsiteX8" fmla="*/ 823261 w 1052898"/>
                <a:gd name="connsiteY8" fmla="*/ 587297 h 879018"/>
                <a:gd name="connsiteX9" fmla="*/ 841372 w 1052898"/>
                <a:gd name="connsiteY9" fmla="*/ 595274 h 879018"/>
                <a:gd name="connsiteX10" fmla="*/ 854916 w 1052898"/>
                <a:gd name="connsiteY10" fmla="*/ 603991 h 879018"/>
                <a:gd name="connsiteX11" fmla="*/ 967764 w 1052898"/>
                <a:gd name="connsiteY11" fmla="*/ 664862 h 879018"/>
                <a:gd name="connsiteX12" fmla="*/ 1031904 w 1052898"/>
                <a:gd name="connsiteY12" fmla="*/ 693115 h 879018"/>
                <a:gd name="connsiteX13" fmla="*/ 1052898 w 1052898"/>
                <a:gd name="connsiteY13" fmla="*/ 879018 h 879018"/>
                <a:gd name="connsiteX14" fmla="*/ 969325 w 1052898"/>
                <a:gd name="connsiteY14" fmla="*/ 850553 h 879018"/>
                <a:gd name="connsiteX15" fmla="*/ 665305 w 1052898"/>
                <a:gd name="connsiteY15" fmla="*/ 701405 h 879018"/>
                <a:gd name="connsiteX16" fmla="*/ 276524 w 1052898"/>
                <a:gd name="connsiteY16" fmla="*/ 406006 h 879018"/>
                <a:gd name="connsiteX17" fmla="*/ 245189 w 1052898"/>
                <a:gd name="connsiteY17" fmla="*/ 371091 h 879018"/>
                <a:gd name="connsiteX18" fmla="*/ 194812 w 1052898"/>
                <a:gd name="connsiteY18" fmla="*/ 510921 h 879018"/>
                <a:gd name="connsiteX19" fmla="*/ 184650 w 1052898"/>
                <a:gd name="connsiteY19" fmla="*/ 521083 h 879018"/>
                <a:gd name="connsiteX20" fmla="*/ 163380 w 1052898"/>
                <a:gd name="connsiteY20" fmla="*/ 510921 h 879018"/>
                <a:gd name="connsiteX21" fmla="*/ 883 w 1052898"/>
                <a:gd name="connsiteY21" fmla="*/ 21908 h 879018"/>
                <a:gd name="connsiteX22" fmla="*/ 4 w 1052898"/>
                <a:gd name="connsiteY22" fmla="*/ 16925 h 879018"/>
                <a:gd name="connsiteX23" fmla="*/ 16218 w 1052898"/>
                <a:gd name="connsiteY23" fmla="*/ 0 h 87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2898" h="879018">
                  <a:moveTo>
                    <a:pt x="16218" y="0"/>
                  </a:moveTo>
                  <a:cubicBezTo>
                    <a:pt x="18062" y="-9"/>
                    <a:pt x="19896" y="280"/>
                    <a:pt x="21648" y="857"/>
                  </a:cubicBezTo>
                  <a:lnTo>
                    <a:pt x="510185" y="163735"/>
                  </a:lnTo>
                  <a:cubicBezTo>
                    <a:pt x="515044" y="165405"/>
                    <a:pt x="518861" y="169222"/>
                    <a:pt x="520531" y="174082"/>
                  </a:cubicBezTo>
                  <a:cubicBezTo>
                    <a:pt x="523524" y="182788"/>
                    <a:pt x="518891" y="192271"/>
                    <a:pt x="510185" y="195263"/>
                  </a:cubicBezTo>
                  <a:lnTo>
                    <a:pt x="368391" y="246325"/>
                  </a:lnTo>
                  <a:lnTo>
                    <a:pt x="425465" y="309919"/>
                  </a:lnTo>
                  <a:cubicBezTo>
                    <a:pt x="499492" y="384110"/>
                    <a:pt x="597030" y="459493"/>
                    <a:pt x="710413" y="526425"/>
                  </a:cubicBezTo>
                  <a:cubicBezTo>
                    <a:pt x="748207" y="548737"/>
                    <a:pt x="785974" y="569052"/>
                    <a:pt x="823261" y="587297"/>
                  </a:cubicBezTo>
                  <a:lnTo>
                    <a:pt x="841372" y="595274"/>
                  </a:lnTo>
                  <a:lnTo>
                    <a:pt x="854916" y="603991"/>
                  </a:lnTo>
                  <a:cubicBezTo>
                    <a:pt x="892710" y="626302"/>
                    <a:pt x="930476" y="646618"/>
                    <a:pt x="967764" y="664862"/>
                  </a:cubicBezTo>
                  <a:lnTo>
                    <a:pt x="1031904" y="693115"/>
                  </a:lnTo>
                  <a:lnTo>
                    <a:pt x="1052898" y="879018"/>
                  </a:lnTo>
                  <a:lnTo>
                    <a:pt x="969325" y="850553"/>
                  </a:lnTo>
                  <a:cubicBezTo>
                    <a:pt x="871414" y="812279"/>
                    <a:pt x="768437" y="762286"/>
                    <a:pt x="665305" y="701405"/>
                  </a:cubicBezTo>
                  <a:cubicBezTo>
                    <a:pt x="510606" y="610084"/>
                    <a:pt x="377526" y="507232"/>
                    <a:pt x="276524" y="406006"/>
                  </a:cubicBezTo>
                  <a:lnTo>
                    <a:pt x="245189" y="371091"/>
                  </a:lnTo>
                  <a:lnTo>
                    <a:pt x="194812" y="510921"/>
                  </a:lnTo>
                  <a:cubicBezTo>
                    <a:pt x="193134" y="515670"/>
                    <a:pt x="189399" y="519405"/>
                    <a:pt x="184650" y="521083"/>
                  </a:cubicBezTo>
                  <a:cubicBezTo>
                    <a:pt x="175970" y="524151"/>
                    <a:pt x="166447" y="519601"/>
                    <a:pt x="163380" y="510921"/>
                  </a:cubicBezTo>
                  <a:lnTo>
                    <a:pt x="883" y="21908"/>
                  </a:lnTo>
                  <a:cubicBezTo>
                    <a:pt x="336" y="20302"/>
                    <a:pt x="40" y="18622"/>
                    <a:pt x="4" y="16925"/>
                  </a:cubicBezTo>
                  <a:cubicBezTo>
                    <a:pt x="-192" y="7774"/>
                    <a:pt x="7067" y="196"/>
                    <a:pt x="16218" y="0"/>
                  </a:cubicBezTo>
                  <a:close/>
                </a:path>
              </a:pathLst>
            </a:custGeom>
            <a:solidFill>
              <a:srgbClr val="00206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 dirty="0"/>
            </a:p>
          </p:txBody>
        </p:sp>
        <p:sp>
          <p:nvSpPr>
            <p:cNvPr id="80" name="Forma libre: forma 79" descr="Cursor con relleno sólido">
              <a:extLst>
                <a:ext uri="{FF2B5EF4-FFF2-40B4-BE49-F238E27FC236}">
                  <a16:creationId xmlns:a16="http://schemas.microsoft.com/office/drawing/2014/main" id="{1A703445-261A-A3D2-336D-6B784865B31E}"/>
                </a:ext>
              </a:extLst>
            </p:cNvPr>
            <p:cNvSpPr/>
            <p:nvPr/>
          </p:nvSpPr>
          <p:spPr>
            <a:xfrm>
              <a:off x="2817542" y="2966693"/>
              <a:ext cx="568282" cy="370260"/>
            </a:xfrm>
            <a:custGeom>
              <a:avLst/>
              <a:gdLst>
                <a:gd name="connsiteX0" fmla="*/ 481559 w 568282"/>
                <a:gd name="connsiteY0" fmla="*/ 0 h 370260"/>
                <a:gd name="connsiteX1" fmla="*/ 516126 w 568282"/>
                <a:gd name="connsiteY1" fmla="*/ 50218 h 370260"/>
                <a:gd name="connsiteX2" fmla="*/ 549257 w 568282"/>
                <a:gd name="connsiteY2" fmla="*/ 285499 h 370260"/>
                <a:gd name="connsiteX3" fmla="*/ 79874 w 568282"/>
                <a:gd name="connsiteY3" fmla="*/ 328354 h 370260"/>
                <a:gd name="connsiteX4" fmla="*/ 20994 w 568282"/>
                <a:gd name="connsiteY4" fmla="*/ 308300 h 370260"/>
                <a:gd name="connsiteX5" fmla="*/ 0 w 568282"/>
                <a:gd name="connsiteY5" fmla="*/ 122397 h 370260"/>
                <a:gd name="connsiteX6" fmla="*/ 45837 w 568282"/>
                <a:gd name="connsiteY6" fmla="*/ 142588 h 370260"/>
                <a:gd name="connsiteX7" fmla="*/ 494271 w 568282"/>
                <a:gd name="connsiteY7" fmla="*/ 146740 h 370260"/>
                <a:gd name="connsiteX8" fmla="*/ 499436 w 568282"/>
                <a:gd name="connsiteY8" fmla="*/ 39714 h 370260"/>
                <a:gd name="connsiteX9" fmla="*/ 481559 w 568282"/>
                <a:gd name="connsiteY9" fmla="*/ 0 h 37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282" h="370260">
                  <a:moveTo>
                    <a:pt x="481559" y="0"/>
                  </a:moveTo>
                  <a:lnTo>
                    <a:pt x="516126" y="50218"/>
                  </a:lnTo>
                  <a:cubicBezTo>
                    <a:pt x="569708" y="143428"/>
                    <a:pt x="584239" y="226241"/>
                    <a:pt x="549257" y="285499"/>
                  </a:cubicBezTo>
                  <a:cubicBezTo>
                    <a:pt x="490955" y="384264"/>
                    <a:pt x="308918" y="394226"/>
                    <a:pt x="79874" y="328354"/>
                  </a:cubicBezTo>
                  <a:lnTo>
                    <a:pt x="20994" y="308300"/>
                  </a:lnTo>
                  <a:lnTo>
                    <a:pt x="0" y="122397"/>
                  </a:lnTo>
                  <a:lnTo>
                    <a:pt x="45837" y="142588"/>
                  </a:lnTo>
                  <a:cubicBezTo>
                    <a:pt x="261123" y="226746"/>
                    <a:pt x="442992" y="233605"/>
                    <a:pt x="494271" y="146740"/>
                  </a:cubicBezTo>
                  <a:cubicBezTo>
                    <a:pt x="511363" y="117785"/>
                    <a:pt x="512327" y="81157"/>
                    <a:pt x="499436" y="39714"/>
                  </a:cubicBezTo>
                  <a:lnTo>
                    <a:pt x="481559" y="0"/>
                  </a:lnTo>
                  <a:close/>
                </a:path>
              </a:pathLst>
            </a:custGeom>
            <a:solidFill>
              <a:srgbClr val="4EB8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 dirty="0"/>
            </a:p>
          </p:txBody>
        </p:sp>
        <p:sp>
          <p:nvSpPr>
            <p:cNvPr id="78" name="Forma libre: forma 77" descr="Cursor con relleno sólido">
              <a:extLst>
                <a:ext uri="{FF2B5EF4-FFF2-40B4-BE49-F238E27FC236}">
                  <a16:creationId xmlns:a16="http://schemas.microsoft.com/office/drawing/2014/main" id="{1FCC8321-A558-45A4-E0E6-DACEC4E523A8}"/>
                </a:ext>
              </a:extLst>
            </p:cNvPr>
            <p:cNvSpPr/>
            <p:nvPr/>
          </p:nvSpPr>
          <p:spPr>
            <a:xfrm rot="15105888" flipH="1">
              <a:off x="2701381" y="2660745"/>
              <a:ext cx="727131" cy="308772"/>
            </a:xfrm>
            <a:custGeom>
              <a:avLst/>
              <a:gdLst>
                <a:gd name="connsiteX0" fmla="*/ 0 w 863066"/>
                <a:gd name="connsiteY0" fmla="*/ 0 h 330812"/>
                <a:gd name="connsiteX1" fmla="*/ 131288 w 863066"/>
                <a:gd name="connsiteY1" fmla="*/ 127502 h 330812"/>
                <a:gd name="connsiteX2" fmla="*/ 155852 w 863066"/>
                <a:gd name="connsiteY2" fmla="*/ 142979 h 330812"/>
                <a:gd name="connsiteX3" fmla="*/ 835326 w 863066"/>
                <a:gd name="connsiteY3" fmla="*/ 302544 h 330812"/>
                <a:gd name="connsiteX4" fmla="*/ 863066 w 863066"/>
                <a:gd name="connsiteY4" fmla="*/ 275091 h 330812"/>
                <a:gd name="connsiteX5" fmla="*/ 751801 w 863066"/>
                <a:gd name="connsiteY5" fmla="*/ 253795 h 330812"/>
                <a:gd name="connsiteX6" fmla="*/ 286127 w 863066"/>
                <a:gd name="connsiteY6" fmla="*/ 116364 h 330812"/>
                <a:gd name="connsiteX7" fmla="*/ 52500 w 863066"/>
                <a:gd name="connsiteY7" fmla="*/ 24433 h 330812"/>
                <a:gd name="connsiteX0" fmla="*/ 0 w 810566"/>
                <a:gd name="connsiteY0" fmla="*/ 0 h 306379"/>
                <a:gd name="connsiteX1" fmla="*/ 78788 w 810566"/>
                <a:gd name="connsiteY1" fmla="*/ 103069 h 306379"/>
                <a:gd name="connsiteX2" fmla="*/ 103352 w 810566"/>
                <a:gd name="connsiteY2" fmla="*/ 118546 h 306379"/>
                <a:gd name="connsiteX3" fmla="*/ 782826 w 810566"/>
                <a:gd name="connsiteY3" fmla="*/ 278111 h 306379"/>
                <a:gd name="connsiteX4" fmla="*/ 810566 w 810566"/>
                <a:gd name="connsiteY4" fmla="*/ 250658 h 306379"/>
                <a:gd name="connsiteX5" fmla="*/ 699301 w 810566"/>
                <a:gd name="connsiteY5" fmla="*/ 229362 h 306379"/>
                <a:gd name="connsiteX6" fmla="*/ 233627 w 810566"/>
                <a:gd name="connsiteY6" fmla="*/ 91931 h 306379"/>
                <a:gd name="connsiteX7" fmla="*/ 0 w 810566"/>
                <a:gd name="connsiteY7" fmla="*/ 0 h 306379"/>
                <a:gd name="connsiteX0" fmla="*/ 0 w 810566"/>
                <a:gd name="connsiteY0" fmla="*/ 0 h 354801"/>
                <a:gd name="connsiteX1" fmla="*/ 78788 w 810566"/>
                <a:gd name="connsiteY1" fmla="*/ 103069 h 354801"/>
                <a:gd name="connsiteX2" fmla="*/ 408111 w 810566"/>
                <a:gd name="connsiteY2" fmla="*/ 252140 h 354801"/>
                <a:gd name="connsiteX3" fmla="*/ 782826 w 810566"/>
                <a:gd name="connsiteY3" fmla="*/ 278111 h 354801"/>
                <a:gd name="connsiteX4" fmla="*/ 810566 w 810566"/>
                <a:gd name="connsiteY4" fmla="*/ 250658 h 354801"/>
                <a:gd name="connsiteX5" fmla="*/ 699301 w 810566"/>
                <a:gd name="connsiteY5" fmla="*/ 229362 h 354801"/>
                <a:gd name="connsiteX6" fmla="*/ 233627 w 810566"/>
                <a:gd name="connsiteY6" fmla="*/ 91931 h 354801"/>
                <a:gd name="connsiteX7" fmla="*/ 0 w 810566"/>
                <a:gd name="connsiteY7" fmla="*/ 0 h 354801"/>
                <a:gd name="connsiteX0" fmla="*/ 0 w 810566"/>
                <a:gd name="connsiteY0" fmla="*/ 0 h 263542"/>
                <a:gd name="connsiteX1" fmla="*/ 78788 w 810566"/>
                <a:gd name="connsiteY1" fmla="*/ 103069 h 263542"/>
                <a:gd name="connsiteX2" fmla="*/ 408111 w 810566"/>
                <a:gd name="connsiteY2" fmla="*/ 252140 h 263542"/>
                <a:gd name="connsiteX3" fmla="*/ 810566 w 810566"/>
                <a:gd name="connsiteY3" fmla="*/ 250658 h 263542"/>
                <a:gd name="connsiteX4" fmla="*/ 699301 w 810566"/>
                <a:gd name="connsiteY4" fmla="*/ 229362 h 263542"/>
                <a:gd name="connsiteX5" fmla="*/ 233627 w 810566"/>
                <a:gd name="connsiteY5" fmla="*/ 91931 h 263542"/>
                <a:gd name="connsiteX6" fmla="*/ 0 w 810566"/>
                <a:gd name="connsiteY6" fmla="*/ 0 h 263542"/>
                <a:gd name="connsiteX0" fmla="*/ 0 w 701959"/>
                <a:gd name="connsiteY0" fmla="*/ 0 h 261562"/>
                <a:gd name="connsiteX1" fmla="*/ 78788 w 701959"/>
                <a:gd name="connsiteY1" fmla="*/ 103069 h 261562"/>
                <a:gd name="connsiteX2" fmla="*/ 408111 w 701959"/>
                <a:gd name="connsiteY2" fmla="*/ 252140 h 261562"/>
                <a:gd name="connsiteX3" fmla="*/ 699301 w 701959"/>
                <a:gd name="connsiteY3" fmla="*/ 229362 h 261562"/>
                <a:gd name="connsiteX4" fmla="*/ 233627 w 701959"/>
                <a:gd name="connsiteY4" fmla="*/ 91931 h 261562"/>
                <a:gd name="connsiteX5" fmla="*/ 0 w 701959"/>
                <a:gd name="connsiteY5" fmla="*/ 0 h 261562"/>
                <a:gd name="connsiteX0" fmla="*/ 0 w 736813"/>
                <a:gd name="connsiteY0" fmla="*/ 0 h 258947"/>
                <a:gd name="connsiteX1" fmla="*/ 78788 w 736813"/>
                <a:gd name="connsiteY1" fmla="*/ 103069 h 258947"/>
                <a:gd name="connsiteX2" fmla="*/ 408111 w 736813"/>
                <a:gd name="connsiteY2" fmla="*/ 252140 h 258947"/>
                <a:gd name="connsiteX3" fmla="*/ 734494 w 736813"/>
                <a:gd name="connsiteY3" fmla="*/ 214424 h 258947"/>
                <a:gd name="connsiteX4" fmla="*/ 233627 w 736813"/>
                <a:gd name="connsiteY4" fmla="*/ 91931 h 258947"/>
                <a:gd name="connsiteX5" fmla="*/ 0 w 736813"/>
                <a:gd name="connsiteY5" fmla="*/ 0 h 258947"/>
                <a:gd name="connsiteX0" fmla="*/ 0 w 738986"/>
                <a:gd name="connsiteY0" fmla="*/ 0 h 308142"/>
                <a:gd name="connsiteX1" fmla="*/ 78788 w 738986"/>
                <a:gd name="connsiteY1" fmla="*/ 103069 h 308142"/>
                <a:gd name="connsiteX2" fmla="*/ 542467 w 738986"/>
                <a:gd name="connsiteY2" fmla="*/ 304818 h 308142"/>
                <a:gd name="connsiteX3" fmla="*/ 734494 w 738986"/>
                <a:gd name="connsiteY3" fmla="*/ 214424 h 308142"/>
                <a:gd name="connsiteX4" fmla="*/ 233627 w 738986"/>
                <a:gd name="connsiteY4" fmla="*/ 91931 h 308142"/>
                <a:gd name="connsiteX5" fmla="*/ 0 w 738986"/>
                <a:gd name="connsiteY5" fmla="*/ 0 h 308142"/>
                <a:gd name="connsiteX0" fmla="*/ 0 w 738986"/>
                <a:gd name="connsiteY0" fmla="*/ 0 h 308142"/>
                <a:gd name="connsiteX1" fmla="*/ 542467 w 738986"/>
                <a:gd name="connsiteY1" fmla="*/ 304818 h 308142"/>
                <a:gd name="connsiteX2" fmla="*/ 734494 w 738986"/>
                <a:gd name="connsiteY2" fmla="*/ 214424 h 308142"/>
                <a:gd name="connsiteX3" fmla="*/ 233627 w 738986"/>
                <a:gd name="connsiteY3" fmla="*/ 91931 h 308142"/>
                <a:gd name="connsiteX4" fmla="*/ 0 w 738986"/>
                <a:gd name="connsiteY4" fmla="*/ 0 h 308142"/>
                <a:gd name="connsiteX0" fmla="*/ 0 w 738986"/>
                <a:gd name="connsiteY0" fmla="*/ 0 h 308142"/>
                <a:gd name="connsiteX1" fmla="*/ 542467 w 738986"/>
                <a:gd name="connsiteY1" fmla="*/ 304818 h 308142"/>
                <a:gd name="connsiteX2" fmla="*/ 734494 w 738986"/>
                <a:gd name="connsiteY2" fmla="*/ 214424 h 308142"/>
                <a:gd name="connsiteX3" fmla="*/ 233627 w 738986"/>
                <a:gd name="connsiteY3" fmla="*/ 91931 h 308142"/>
                <a:gd name="connsiteX4" fmla="*/ 0 w 738986"/>
                <a:gd name="connsiteY4" fmla="*/ 0 h 308142"/>
                <a:gd name="connsiteX0" fmla="*/ 0 w 738986"/>
                <a:gd name="connsiteY0" fmla="*/ 0 h 308142"/>
                <a:gd name="connsiteX1" fmla="*/ 542467 w 738986"/>
                <a:gd name="connsiteY1" fmla="*/ 304818 h 308142"/>
                <a:gd name="connsiteX2" fmla="*/ 734494 w 738986"/>
                <a:gd name="connsiteY2" fmla="*/ 214424 h 308142"/>
                <a:gd name="connsiteX3" fmla="*/ 233627 w 738986"/>
                <a:gd name="connsiteY3" fmla="*/ 91931 h 308142"/>
                <a:gd name="connsiteX4" fmla="*/ 0 w 738986"/>
                <a:gd name="connsiteY4" fmla="*/ 0 h 308142"/>
                <a:gd name="connsiteX0" fmla="*/ 0 w 738986"/>
                <a:gd name="connsiteY0" fmla="*/ 0 h 308142"/>
                <a:gd name="connsiteX1" fmla="*/ 542467 w 738986"/>
                <a:gd name="connsiteY1" fmla="*/ 304818 h 308142"/>
                <a:gd name="connsiteX2" fmla="*/ 734494 w 738986"/>
                <a:gd name="connsiteY2" fmla="*/ 214424 h 308142"/>
                <a:gd name="connsiteX3" fmla="*/ 471366 w 738986"/>
                <a:gd name="connsiteY3" fmla="*/ 154006 h 308142"/>
                <a:gd name="connsiteX4" fmla="*/ 0 w 738986"/>
                <a:gd name="connsiteY4" fmla="*/ 0 h 308142"/>
                <a:gd name="connsiteX0" fmla="*/ 0 w 736075"/>
                <a:gd name="connsiteY0" fmla="*/ 0 h 279015"/>
                <a:gd name="connsiteX1" fmla="*/ 539556 w 736075"/>
                <a:gd name="connsiteY1" fmla="*/ 275691 h 279015"/>
                <a:gd name="connsiteX2" fmla="*/ 731583 w 736075"/>
                <a:gd name="connsiteY2" fmla="*/ 185297 h 279015"/>
                <a:gd name="connsiteX3" fmla="*/ 468455 w 736075"/>
                <a:gd name="connsiteY3" fmla="*/ 124879 h 279015"/>
                <a:gd name="connsiteX4" fmla="*/ 0 w 736075"/>
                <a:gd name="connsiteY4" fmla="*/ 0 h 279015"/>
                <a:gd name="connsiteX0" fmla="*/ 0 w 736075"/>
                <a:gd name="connsiteY0" fmla="*/ 0 h 279015"/>
                <a:gd name="connsiteX1" fmla="*/ 539556 w 736075"/>
                <a:gd name="connsiteY1" fmla="*/ 275691 h 279015"/>
                <a:gd name="connsiteX2" fmla="*/ 731583 w 736075"/>
                <a:gd name="connsiteY2" fmla="*/ 185297 h 279015"/>
                <a:gd name="connsiteX3" fmla="*/ 468455 w 736075"/>
                <a:gd name="connsiteY3" fmla="*/ 124879 h 279015"/>
                <a:gd name="connsiteX4" fmla="*/ 0 w 736075"/>
                <a:gd name="connsiteY4" fmla="*/ 0 h 279015"/>
                <a:gd name="connsiteX0" fmla="*/ 0 w 735903"/>
                <a:gd name="connsiteY0" fmla="*/ 0 h 277161"/>
                <a:gd name="connsiteX1" fmla="*/ 539556 w 735903"/>
                <a:gd name="connsiteY1" fmla="*/ 275691 h 277161"/>
                <a:gd name="connsiteX2" fmla="*/ 731583 w 735903"/>
                <a:gd name="connsiteY2" fmla="*/ 185297 h 277161"/>
                <a:gd name="connsiteX3" fmla="*/ 468455 w 735903"/>
                <a:gd name="connsiteY3" fmla="*/ 124879 h 277161"/>
                <a:gd name="connsiteX4" fmla="*/ 0 w 735903"/>
                <a:gd name="connsiteY4" fmla="*/ 0 h 277161"/>
                <a:gd name="connsiteX0" fmla="*/ 0 w 719272"/>
                <a:gd name="connsiteY0" fmla="*/ 0 h 282458"/>
                <a:gd name="connsiteX1" fmla="*/ 539556 w 719272"/>
                <a:gd name="connsiteY1" fmla="*/ 275691 h 282458"/>
                <a:gd name="connsiteX2" fmla="*/ 713490 w 719272"/>
                <a:gd name="connsiteY2" fmla="*/ 191259 h 282458"/>
                <a:gd name="connsiteX3" fmla="*/ 468455 w 719272"/>
                <a:gd name="connsiteY3" fmla="*/ 124879 h 282458"/>
                <a:gd name="connsiteX4" fmla="*/ 0 w 719272"/>
                <a:gd name="connsiteY4" fmla="*/ 0 h 282458"/>
                <a:gd name="connsiteX0" fmla="*/ 0 w 717680"/>
                <a:gd name="connsiteY0" fmla="*/ 0 h 276165"/>
                <a:gd name="connsiteX1" fmla="*/ 539556 w 717680"/>
                <a:gd name="connsiteY1" fmla="*/ 275691 h 276165"/>
                <a:gd name="connsiteX2" fmla="*/ 713490 w 717680"/>
                <a:gd name="connsiteY2" fmla="*/ 191259 h 276165"/>
                <a:gd name="connsiteX3" fmla="*/ 468455 w 717680"/>
                <a:gd name="connsiteY3" fmla="*/ 124879 h 276165"/>
                <a:gd name="connsiteX4" fmla="*/ 0 w 717680"/>
                <a:gd name="connsiteY4" fmla="*/ 0 h 276165"/>
                <a:gd name="connsiteX0" fmla="*/ 0 w 719622"/>
                <a:gd name="connsiteY0" fmla="*/ 0 h 279725"/>
                <a:gd name="connsiteX1" fmla="*/ 539556 w 719622"/>
                <a:gd name="connsiteY1" fmla="*/ 275691 h 279725"/>
                <a:gd name="connsiteX2" fmla="*/ 713490 w 719622"/>
                <a:gd name="connsiteY2" fmla="*/ 191259 h 279725"/>
                <a:gd name="connsiteX3" fmla="*/ 468455 w 719622"/>
                <a:gd name="connsiteY3" fmla="*/ 124879 h 279725"/>
                <a:gd name="connsiteX4" fmla="*/ 0 w 719622"/>
                <a:gd name="connsiteY4" fmla="*/ 0 h 279725"/>
                <a:gd name="connsiteX0" fmla="*/ 0 w 719622"/>
                <a:gd name="connsiteY0" fmla="*/ 0 h 279725"/>
                <a:gd name="connsiteX1" fmla="*/ 539556 w 719622"/>
                <a:gd name="connsiteY1" fmla="*/ 275691 h 279725"/>
                <a:gd name="connsiteX2" fmla="*/ 713490 w 719622"/>
                <a:gd name="connsiteY2" fmla="*/ 191259 h 279725"/>
                <a:gd name="connsiteX3" fmla="*/ 468455 w 719622"/>
                <a:gd name="connsiteY3" fmla="*/ 124879 h 279725"/>
                <a:gd name="connsiteX4" fmla="*/ 0 w 719622"/>
                <a:gd name="connsiteY4" fmla="*/ 0 h 279725"/>
                <a:gd name="connsiteX0" fmla="*/ 0 w 719622"/>
                <a:gd name="connsiteY0" fmla="*/ 0 h 279725"/>
                <a:gd name="connsiteX1" fmla="*/ 539556 w 719622"/>
                <a:gd name="connsiteY1" fmla="*/ 275691 h 279725"/>
                <a:gd name="connsiteX2" fmla="*/ 713490 w 719622"/>
                <a:gd name="connsiteY2" fmla="*/ 191259 h 279725"/>
                <a:gd name="connsiteX3" fmla="*/ 465439 w 719622"/>
                <a:gd name="connsiteY3" fmla="*/ 125872 h 279725"/>
                <a:gd name="connsiteX4" fmla="*/ 0 w 719622"/>
                <a:gd name="connsiteY4" fmla="*/ 0 h 279725"/>
                <a:gd name="connsiteX0" fmla="*/ 0 w 719622"/>
                <a:gd name="connsiteY0" fmla="*/ 0 h 279725"/>
                <a:gd name="connsiteX1" fmla="*/ 539556 w 719622"/>
                <a:gd name="connsiteY1" fmla="*/ 275691 h 279725"/>
                <a:gd name="connsiteX2" fmla="*/ 713490 w 719622"/>
                <a:gd name="connsiteY2" fmla="*/ 191259 h 279725"/>
                <a:gd name="connsiteX3" fmla="*/ 432303 w 719622"/>
                <a:gd name="connsiteY3" fmla="*/ 126760 h 279725"/>
                <a:gd name="connsiteX4" fmla="*/ 0 w 719622"/>
                <a:gd name="connsiteY4" fmla="*/ 0 h 279725"/>
                <a:gd name="connsiteX0" fmla="*/ 0 w 728284"/>
                <a:gd name="connsiteY0" fmla="*/ 0 h 311089"/>
                <a:gd name="connsiteX1" fmla="*/ 548497 w 728284"/>
                <a:gd name="connsiteY1" fmla="*/ 302831 h 311089"/>
                <a:gd name="connsiteX2" fmla="*/ 722431 w 728284"/>
                <a:gd name="connsiteY2" fmla="*/ 218399 h 311089"/>
                <a:gd name="connsiteX3" fmla="*/ 441244 w 728284"/>
                <a:gd name="connsiteY3" fmla="*/ 153900 h 311089"/>
                <a:gd name="connsiteX4" fmla="*/ 0 w 728284"/>
                <a:gd name="connsiteY4" fmla="*/ 0 h 311089"/>
                <a:gd name="connsiteX0" fmla="*/ 0 w 728284"/>
                <a:gd name="connsiteY0" fmla="*/ 0 h 311089"/>
                <a:gd name="connsiteX1" fmla="*/ 548497 w 728284"/>
                <a:gd name="connsiteY1" fmla="*/ 302831 h 311089"/>
                <a:gd name="connsiteX2" fmla="*/ 722431 w 728284"/>
                <a:gd name="connsiteY2" fmla="*/ 218399 h 311089"/>
                <a:gd name="connsiteX3" fmla="*/ 441244 w 728284"/>
                <a:gd name="connsiteY3" fmla="*/ 153900 h 311089"/>
                <a:gd name="connsiteX4" fmla="*/ 0 w 728284"/>
                <a:gd name="connsiteY4" fmla="*/ 0 h 311089"/>
                <a:gd name="connsiteX0" fmla="*/ 0 w 728284"/>
                <a:gd name="connsiteY0" fmla="*/ 0 h 311089"/>
                <a:gd name="connsiteX1" fmla="*/ 548497 w 728284"/>
                <a:gd name="connsiteY1" fmla="*/ 302831 h 311089"/>
                <a:gd name="connsiteX2" fmla="*/ 722431 w 728284"/>
                <a:gd name="connsiteY2" fmla="*/ 218399 h 311089"/>
                <a:gd name="connsiteX3" fmla="*/ 441244 w 728284"/>
                <a:gd name="connsiteY3" fmla="*/ 153900 h 311089"/>
                <a:gd name="connsiteX4" fmla="*/ 0 w 728284"/>
                <a:gd name="connsiteY4" fmla="*/ 0 h 311089"/>
                <a:gd name="connsiteX0" fmla="*/ 0 w 728284"/>
                <a:gd name="connsiteY0" fmla="*/ 0 h 311089"/>
                <a:gd name="connsiteX1" fmla="*/ 548497 w 728284"/>
                <a:gd name="connsiteY1" fmla="*/ 302831 h 311089"/>
                <a:gd name="connsiteX2" fmla="*/ 722431 w 728284"/>
                <a:gd name="connsiteY2" fmla="*/ 218399 h 311089"/>
                <a:gd name="connsiteX3" fmla="*/ 441244 w 728284"/>
                <a:gd name="connsiteY3" fmla="*/ 153900 h 311089"/>
                <a:gd name="connsiteX4" fmla="*/ 0 w 728284"/>
                <a:gd name="connsiteY4" fmla="*/ 0 h 311089"/>
                <a:gd name="connsiteX0" fmla="*/ 0 w 727131"/>
                <a:gd name="connsiteY0" fmla="*/ 0 h 308772"/>
                <a:gd name="connsiteX1" fmla="*/ 548497 w 727131"/>
                <a:gd name="connsiteY1" fmla="*/ 302831 h 308772"/>
                <a:gd name="connsiteX2" fmla="*/ 722431 w 727131"/>
                <a:gd name="connsiteY2" fmla="*/ 218399 h 308772"/>
                <a:gd name="connsiteX3" fmla="*/ 441244 w 727131"/>
                <a:gd name="connsiteY3" fmla="*/ 153900 h 308772"/>
                <a:gd name="connsiteX4" fmla="*/ 0 w 727131"/>
                <a:gd name="connsiteY4" fmla="*/ 0 h 30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131" h="308772">
                  <a:moveTo>
                    <a:pt x="0" y="0"/>
                  </a:moveTo>
                  <a:cubicBezTo>
                    <a:pt x="119955" y="119888"/>
                    <a:pt x="457184" y="273560"/>
                    <a:pt x="548497" y="302831"/>
                  </a:cubicBezTo>
                  <a:cubicBezTo>
                    <a:pt x="639810" y="332102"/>
                    <a:pt x="751511" y="245100"/>
                    <a:pt x="722431" y="218399"/>
                  </a:cubicBezTo>
                  <a:cubicBezTo>
                    <a:pt x="576059" y="185166"/>
                    <a:pt x="561649" y="190300"/>
                    <a:pt x="441244" y="153900"/>
                  </a:cubicBezTo>
                  <a:cubicBezTo>
                    <a:pt x="320839" y="117500"/>
                    <a:pt x="128774" y="54275"/>
                    <a:pt x="0" y="0"/>
                  </a:cubicBezTo>
                  <a:close/>
                </a:path>
              </a:pathLst>
            </a:custGeom>
            <a:solidFill>
              <a:srgbClr val="4EB8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 dirty="0"/>
            </a:p>
          </p:txBody>
        </p: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A199ADCB-4907-D1E7-DEBC-62FF9A082232}"/>
                </a:ext>
              </a:extLst>
            </p:cNvPr>
            <p:cNvGrpSpPr/>
            <p:nvPr/>
          </p:nvGrpSpPr>
          <p:grpSpPr>
            <a:xfrm>
              <a:off x="1485900" y="2080903"/>
              <a:ext cx="621956" cy="504194"/>
              <a:chOff x="1335390" y="1967489"/>
              <a:chExt cx="957390" cy="776118"/>
            </a:xfrm>
          </p:grpSpPr>
          <p:cxnSp>
            <p:nvCxnSpPr>
              <p:cNvPr id="85" name="Conector recto 84">
                <a:extLst>
                  <a:ext uri="{FF2B5EF4-FFF2-40B4-BE49-F238E27FC236}">
                    <a16:creationId xmlns:a16="http://schemas.microsoft.com/office/drawing/2014/main" id="{4EA3671F-A47D-D040-60B4-783A97FE9A98}"/>
                  </a:ext>
                </a:extLst>
              </p:cNvPr>
              <p:cNvCxnSpPr/>
              <p:nvPr/>
            </p:nvCxnSpPr>
            <p:spPr>
              <a:xfrm>
                <a:off x="1884925" y="1967489"/>
                <a:ext cx="0" cy="304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cto 85">
                <a:extLst>
                  <a:ext uri="{FF2B5EF4-FFF2-40B4-BE49-F238E27FC236}">
                    <a16:creationId xmlns:a16="http://schemas.microsoft.com/office/drawing/2014/main" id="{9ED2E46D-B3DC-9B49-16BF-1900A56A700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2140380" y="2075252"/>
                <a:ext cx="0" cy="304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86">
                <a:extLst>
                  <a:ext uri="{FF2B5EF4-FFF2-40B4-BE49-F238E27FC236}">
                    <a16:creationId xmlns:a16="http://schemas.microsoft.com/office/drawing/2014/main" id="{12A951B0-2886-2995-1228-8A64804253FB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>
                <a:off x="1595554" y="2075252"/>
                <a:ext cx="0" cy="304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cto 87">
                <a:extLst>
                  <a:ext uri="{FF2B5EF4-FFF2-40B4-BE49-F238E27FC236}">
                    <a16:creationId xmlns:a16="http://schemas.microsoft.com/office/drawing/2014/main" id="{93E5B8CC-B6D0-676F-2DE3-BE5CC1286827}"/>
                  </a:ext>
                </a:extLst>
              </p:cNvPr>
              <p:cNvCxnSpPr>
                <a:cxnSpLocks/>
              </p:cNvCxnSpPr>
              <p:nvPr/>
            </p:nvCxnSpPr>
            <p:spPr>
              <a:xfrm rot="-5400000">
                <a:off x="1487790" y="2333229"/>
                <a:ext cx="0" cy="304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>
                <a:extLst>
                  <a:ext uri="{FF2B5EF4-FFF2-40B4-BE49-F238E27FC236}">
                    <a16:creationId xmlns:a16="http://schemas.microsoft.com/office/drawing/2014/main" id="{5B6DFF2F-20CA-6FF9-8827-46E31A85988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1595554" y="2591207"/>
                <a:ext cx="0" cy="304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CuadroTexto 94">
            <a:extLst>
              <a:ext uri="{FF2B5EF4-FFF2-40B4-BE49-F238E27FC236}">
                <a16:creationId xmlns:a16="http://schemas.microsoft.com/office/drawing/2014/main" id="{C0D995B6-6D39-0A60-2C97-649AC469C697}"/>
              </a:ext>
            </a:extLst>
          </p:cNvPr>
          <p:cNvSpPr txBox="1"/>
          <p:nvPr/>
        </p:nvSpPr>
        <p:spPr>
          <a:xfrm>
            <a:off x="2256024" y="4022906"/>
            <a:ext cx="7382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E-STUPRODUCTO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1DE32CD0-BD6E-3AB3-5E89-435FF1013266}"/>
              </a:ext>
            </a:extLst>
          </p:cNvPr>
          <p:cNvSpPr txBox="1"/>
          <p:nvPr/>
        </p:nvSpPr>
        <p:spPr>
          <a:xfrm>
            <a:off x="3283809" y="5130571"/>
            <a:ext cx="5327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3600" b="1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 MEJOR COMPRA</a:t>
            </a:r>
          </a:p>
        </p:txBody>
      </p:sp>
    </p:spTree>
    <p:extLst>
      <p:ext uri="{BB962C8B-B14F-4D97-AF65-F5344CB8AC3E}">
        <p14:creationId xmlns:p14="http://schemas.microsoft.com/office/powerpoint/2010/main" val="398557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14">
            <a:extLst>
              <a:ext uri="{FF2B5EF4-FFF2-40B4-BE49-F238E27FC236}">
                <a16:creationId xmlns:a16="http://schemas.microsoft.com/office/drawing/2014/main" id="{43F08819-6F8F-D219-5EC9-3C584FCF9B1A}"/>
              </a:ext>
            </a:extLst>
          </p:cNvPr>
          <p:cNvSpPr/>
          <p:nvPr/>
        </p:nvSpPr>
        <p:spPr>
          <a:xfrm>
            <a:off x="4020457" y="1306629"/>
            <a:ext cx="1465600" cy="1465600"/>
          </a:xfrm>
          <a:prstGeom prst="ellipse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C470AE8-8A82-1480-B0AF-E59377F663B4}"/>
              </a:ext>
            </a:extLst>
          </p:cNvPr>
          <p:cNvSpPr/>
          <p:nvPr/>
        </p:nvSpPr>
        <p:spPr>
          <a:xfrm>
            <a:off x="4644571" y="1698514"/>
            <a:ext cx="1045029" cy="1045029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28F591D-FED2-B687-481F-76F0AF16D88E}"/>
              </a:ext>
            </a:extLst>
          </p:cNvPr>
          <p:cNvSpPr/>
          <p:nvPr/>
        </p:nvSpPr>
        <p:spPr>
          <a:xfrm>
            <a:off x="4597170" y="1190343"/>
            <a:ext cx="1045029" cy="1045029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6486E90-2692-C2A7-0DD1-F2243F4E8BF9}"/>
              </a:ext>
            </a:extLst>
          </p:cNvPr>
          <p:cNvSpPr/>
          <p:nvPr/>
        </p:nvSpPr>
        <p:spPr>
          <a:xfrm>
            <a:off x="5838254" y="1745461"/>
            <a:ext cx="224516" cy="224516"/>
          </a:xfrm>
          <a:prstGeom prst="ellipse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84615D2-D4D3-6333-FAB6-62BF55619EB3}"/>
              </a:ext>
            </a:extLst>
          </p:cNvPr>
          <p:cNvSpPr/>
          <p:nvPr/>
        </p:nvSpPr>
        <p:spPr>
          <a:xfrm>
            <a:off x="5689425" y="1647825"/>
            <a:ext cx="130064" cy="130064"/>
          </a:xfrm>
          <a:prstGeom prst="ellipse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A628B24-FEFC-A1A8-3BB2-4377B7290F59}"/>
              </a:ext>
            </a:extLst>
          </p:cNvPr>
          <p:cNvSpPr/>
          <p:nvPr/>
        </p:nvSpPr>
        <p:spPr>
          <a:xfrm>
            <a:off x="4597170" y="955347"/>
            <a:ext cx="224516" cy="224516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EE62407-F30B-4C6D-0269-0F4A52E147FA}"/>
              </a:ext>
            </a:extLst>
          </p:cNvPr>
          <p:cNvSpPr/>
          <p:nvPr/>
        </p:nvSpPr>
        <p:spPr>
          <a:xfrm>
            <a:off x="3541825" y="1829708"/>
            <a:ext cx="130064" cy="130064"/>
          </a:xfrm>
          <a:prstGeom prst="ellipse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A4C4C6C-B85E-941C-6D88-0FB0A1EED6A2}"/>
              </a:ext>
            </a:extLst>
          </p:cNvPr>
          <p:cNvSpPr/>
          <p:nvPr/>
        </p:nvSpPr>
        <p:spPr>
          <a:xfrm>
            <a:off x="4385521" y="2898995"/>
            <a:ext cx="130064" cy="130064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BA08E41-8692-5C42-4B32-CFAF8E1C50B6}"/>
              </a:ext>
            </a:extLst>
          </p:cNvPr>
          <p:cNvSpPr/>
          <p:nvPr/>
        </p:nvSpPr>
        <p:spPr>
          <a:xfrm>
            <a:off x="3822697" y="1259004"/>
            <a:ext cx="1306288" cy="1306286"/>
          </a:xfrm>
          <a:prstGeom prst="ellipse">
            <a:avLst/>
          </a:pr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Gráfico 25" descr="Carro de la compra con relleno sólido">
            <a:extLst>
              <a:ext uri="{FF2B5EF4-FFF2-40B4-BE49-F238E27FC236}">
                <a16:creationId xmlns:a16="http://schemas.microsoft.com/office/drawing/2014/main" id="{F93FE951-D3E6-D120-F3ED-6DBE2D3AB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6645" y="15043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3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Aleisy Gonzalez</dc:creator>
  <cp:lastModifiedBy>Fernando Aleisy Gonzalez</cp:lastModifiedBy>
  <cp:revision>1</cp:revision>
  <dcterms:created xsi:type="dcterms:W3CDTF">2025-01-18T16:01:40Z</dcterms:created>
  <dcterms:modified xsi:type="dcterms:W3CDTF">2025-01-18T17:27:05Z</dcterms:modified>
</cp:coreProperties>
</file>